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64" r:id="rId3"/>
    <p:sldId id="257" r:id="rId4"/>
    <p:sldId id="289" r:id="rId5"/>
    <p:sldId id="258" r:id="rId6"/>
    <p:sldId id="270" r:id="rId7"/>
    <p:sldId id="277" r:id="rId8"/>
    <p:sldId id="276" r:id="rId9"/>
    <p:sldId id="281" r:id="rId10"/>
    <p:sldId id="271" r:id="rId11"/>
    <p:sldId id="283" r:id="rId12"/>
    <p:sldId id="272" r:id="rId13"/>
    <p:sldId id="273" r:id="rId14"/>
    <p:sldId id="282" r:id="rId15"/>
    <p:sldId id="278" r:id="rId16"/>
    <p:sldId id="279" r:id="rId17"/>
    <p:sldId id="284" r:id="rId18"/>
    <p:sldId id="274" r:id="rId19"/>
    <p:sldId id="265" r:id="rId20"/>
    <p:sldId id="266" r:id="rId21"/>
    <p:sldId id="260" r:id="rId22"/>
    <p:sldId id="285" r:id="rId23"/>
    <p:sldId id="267" r:id="rId24"/>
    <p:sldId id="286" r:id="rId25"/>
    <p:sldId id="287" r:id="rId26"/>
    <p:sldId id="268" r:id="rId27"/>
    <p:sldId id="301" r:id="rId28"/>
    <p:sldId id="261" r:id="rId29"/>
    <p:sldId id="262" r:id="rId30"/>
    <p:sldId id="263" r:id="rId31"/>
    <p:sldId id="290" r:id="rId32"/>
    <p:sldId id="291" r:id="rId33"/>
    <p:sldId id="292" r:id="rId34"/>
    <p:sldId id="293" r:id="rId35"/>
    <p:sldId id="294" r:id="rId36"/>
    <p:sldId id="295" r:id="rId37"/>
    <p:sldId id="300" r:id="rId38"/>
    <p:sldId id="296" r:id="rId39"/>
    <p:sldId id="297" r:id="rId40"/>
    <p:sldId id="299" r:id="rId41"/>
    <p:sldId id="298" r:id="rId4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C0CA"/>
    <a:srgbClr val="000000"/>
    <a:srgbClr val="30838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3300" autoAdjust="0"/>
  </p:normalViewPr>
  <p:slideViewPr>
    <p:cSldViewPr snapToGrid="0">
      <p:cViewPr varScale="1">
        <p:scale>
          <a:sx n="90" d="100"/>
          <a:sy n="90" d="100"/>
        </p:scale>
        <p:origin x="87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sv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image" Target="../media/image24.sv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Relationship Id="rId4" Type="http://schemas.openxmlformats.org/officeDocument/2006/relationships/image" Target="../media/image32.sv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svg"/><Relationship Id="rId1" Type="http://schemas.openxmlformats.org/officeDocument/2006/relationships/image" Target="../media/image40.svg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svg"/><Relationship Id="rId1" Type="http://schemas.openxmlformats.org/officeDocument/2006/relationships/image" Target="../media/image44.svg"/></Relationships>
</file>

<file path=ppt/diagrams/_rels/data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svg"/><Relationship Id="rId1" Type="http://schemas.openxmlformats.org/officeDocument/2006/relationships/image" Target="../media/image49.svg"/><Relationship Id="rId6" Type="http://schemas.openxmlformats.org/officeDocument/2006/relationships/image" Target="../media/image54.svg"/><Relationship Id="rId5" Type="http://schemas.openxmlformats.org/officeDocument/2006/relationships/image" Target="../media/image53.svg"/><Relationship Id="rId4" Type="http://schemas.openxmlformats.org/officeDocument/2006/relationships/image" Target="../media/image52.svg"/></Relationships>
</file>

<file path=ppt/diagrams/_rels/data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svg"/><Relationship Id="rId1" Type="http://schemas.openxmlformats.org/officeDocument/2006/relationships/hyperlink" Target="http://www.docentespublica.com/" TargetMode="External"/><Relationship Id="rId6" Type="http://schemas.openxmlformats.org/officeDocument/2006/relationships/image" Target="../media/image61.svg"/><Relationship Id="rId5" Type="http://schemas.openxmlformats.org/officeDocument/2006/relationships/image" Target="../media/image60.svg"/><Relationship Id="rId4" Type="http://schemas.openxmlformats.org/officeDocument/2006/relationships/image" Target="../media/image3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sv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image" Target="../media/image24.sv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Relationship Id="rId4" Type="http://schemas.openxmlformats.org/officeDocument/2006/relationships/image" Target="../media/image32.svg"/></Relationships>
</file>

<file path=ppt/diagrams/_rels/drawing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svg"/><Relationship Id="rId1" Type="http://schemas.openxmlformats.org/officeDocument/2006/relationships/image" Target="../media/image40.svg"/></Relationships>
</file>

<file path=ppt/diagrams/_rels/drawing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svg"/><Relationship Id="rId1" Type="http://schemas.openxmlformats.org/officeDocument/2006/relationships/image" Target="../media/image44.svg"/></Relationships>
</file>

<file path=ppt/diagrams/_rels/drawing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svg"/><Relationship Id="rId1" Type="http://schemas.openxmlformats.org/officeDocument/2006/relationships/image" Target="../media/image49.svg"/><Relationship Id="rId6" Type="http://schemas.openxmlformats.org/officeDocument/2006/relationships/image" Target="../media/image54.svg"/><Relationship Id="rId5" Type="http://schemas.openxmlformats.org/officeDocument/2006/relationships/image" Target="../media/image53.svg"/><Relationship Id="rId4" Type="http://schemas.openxmlformats.org/officeDocument/2006/relationships/image" Target="../media/image52.svg"/></Relationships>
</file>

<file path=ppt/diagrams/_rels/drawing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hyperlink" Target="http://www.docentespublica.com/" TargetMode="External"/><Relationship Id="rId1" Type="http://schemas.openxmlformats.org/officeDocument/2006/relationships/image" Target="../media/image58.svg"/><Relationship Id="rId6" Type="http://schemas.openxmlformats.org/officeDocument/2006/relationships/image" Target="../media/image61.svg"/><Relationship Id="rId5" Type="http://schemas.openxmlformats.org/officeDocument/2006/relationships/image" Target="../media/image60.svg"/><Relationship Id="rId4" Type="http://schemas.openxmlformats.org/officeDocument/2006/relationships/image" Target="../media/image3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D8EDA-F415-44EB-B899-09269AA9306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AC234A1-CB63-436C-B88F-9C0817B55DF4}">
      <dgm:prSet phldrT="[Texto]" custT="1"/>
      <dgm:spPr/>
      <dgm:t>
        <a:bodyPr/>
        <a:lstStyle/>
        <a:p>
          <a:r>
            <a:rPr lang="es-ES" sz="2800" b="1" dirty="0">
              <a:solidFill>
                <a:schemeClr val="tx1"/>
              </a:solidFill>
            </a:rPr>
            <a:t>CERTIFICADO C1 de VALENCIANO        </a:t>
          </a:r>
          <a:r>
            <a:rPr lang="es-ES" sz="2400" b="1" dirty="0">
              <a:solidFill>
                <a:schemeClr val="tx1"/>
              </a:solidFill>
              <a:highlight>
                <a:srgbClr val="FFFF00"/>
              </a:highlight>
            </a:rPr>
            <a:t>(obligatorio para Maestros y Secundaria)</a:t>
          </a:r>
        </a:p>
      </dgm:t>
    </dgm:pt>
    <dgm:pt modelId="{9F4DA607-B8A5-42F3-9FB6-7755DB40D9F3}" type="parTrans" cxnId="{05FD1038-DBE2-49E6-94C0-A149E1F827CB}">
      <dgm:prSet/>
      <dgm:spPr/>
      <dgm:t>
        <a:bodyPr/>
        <a:lstStyle/>
        <a:p>
          <a:endParaRPr lang="es-ES"/>
        </a:p>
      </dgm:t>
    </dgm:pt>
    <dgm:pt modelId="{C959EDA1-E4AD-4114-BD2A-ACDBC6CD57D4}" type="sibTrans" cxnId="{05FD1038-DBE2-49E6-94C0-A149E1F827CB}">
      <dgm:prSet/>
      <dgm:spPr/>
      <dgm:t>
        <a:bodyPr/>
        <a:lstStyle/>
        <a:p>
          <a:endParaRPr lang="es-ES"/>
        </a:p>
      </dgm:t>
    </dgm:pt>
    <dgm:pt modelId="{AC7F4D11-BB52-4E79-A51A-85E5E749A4A4}">
      <dgm:prSet phldrT="[Texto]" custT="1"/>
      <dgm:spPr/>
      <dgm:t>
        <a:bodyPr/>
        <a:lstStyle/>
        <a:p>
          <a:r>
            <a:rPr lang="es-ES" sz="2500" b="1" dirty="0">
              <a:solidFill>
                <a:schemeClr val="tx1"/>
              </a:solidFill>
            </a:rPr>
            <a:t>MENCIONES (ESPECIALIDADES)</a:t>
          </a:r>
        </a:p>
      </dgm:t>
    </dgm:pt>
    <dgm:pt modelId="{B7F7E82B-C11E-4ED2-B3BA-0FCDCFE7E841}" type="parTrans" cxnId="{B0A90DF9-C9A5-482A-9FE1-130B33417734}">
      <dgm:prSet/>
      <dgm:spPr/>
      <dgm:t>
        <a:bodyPr/>
        <a:lstStyle/>
        <a:p>
          <a:endParaRPr lang="es-ES"/>
        </a:p>
      </dgm:t>
    </dgm:pt>
    <dgm:pt modelId="{94369EE2-AFFC-4EA2-96E0-B059C360D000}" type="sibTrans" cxnId="{B0A90DF9-C9A5-482A-9FE1-130B33417734}">
      <dgm:prSet/>
      <dgm:spPr/>
      <dgm:t>
        <a:bodyPr/>
        <a:lstStyle/>
        <a:p>
          <a:endParaRPr lang="es-ES"/>
        </a:p>
      </dgm:t>
    </dgm:pt>
    <dgm:pt modelId="{F406F5FE-C92A-47F9-9D0D-D0F489C28580}">
      <dgm:prSet phldrT="[Texto]" custT="1"/>
      <dgm:spPr/>
      <dgm:t>
        <a:bodyPr/>
        <a:lstStyle/>
        <a:p>
          <a:r>
            <a:rPr lang="es-ES" sz="2800" b="1" dirty="0">
              <a:solidFill>
                <a:schemeClr val="tx1"/>
              </a:solidFill>
            </a:rPr>
            <a:t>CERTIFICADOS de IDIOMAS</a:t>
          </a:r>
        </a:p>
      </dgm:t>
    </dgm:pt>
    <dgm:pt modelId="{07AA738C-9CE9-4B3E-A289-583B472C28B7}" type="sibTrans" cxnId="{D4EC327E-B5BF-45E7-839C-B384F0EF614E}">
      <dgm:prSet/>
      <dgm:spPr/>
      <dgm:t>
        <a:bodyPr/>
        <a:lstStyle/>
        <a:p>
          <a:endParaRPr lang="es-ES"/>
        </a:p>
      </dgm:t>
    </dgm:pt>
    <dgm:pt modelId="{04B8D099-1142-4231-A69B-E1F79CF4B299}" type="parTrans" cxnId="{D4EC327E-B5BF-45E7-839C-B384F0EF614E}">
      <dgm:prSet/>
      <dgm:spPr/>
      <dgm:t>
        <a:bodyPr/>
        <a:lstStyle/>
        <a:p>
          <a:endParaRPr lang="es-ES"/>
        </a:p>
      </dgm:t>
    </dgm:pt>
    <dgm:pt modelId="{CA17D9D5-16A0-42A2-8A92-AB8543171757}" type="pres">
      <dgm:prSet presAssocID="{8F0D8EDA-F415-44EB-B899-09269AA93068}" presName="linear" presStyleCnt="0">
        <dgm:presLayoutVars>
          <dgm:animLvl val="lvl"/>
          <dgm:resizeHandles val="exact"/>
        </dgm:presLayoutVars>
      </dgm:prSet>
      <dgm:spPr/>
    </dgm:pt>
    <dgm:pt modelId="{7DED8B60-10A0-473A-92D2-06C1167471C4}" type="pres">
      <dgm:prSet presAssocID="{DAC234A1-CB63-436C-B88F-9C0817B55DF4}" presName="parentText" presStyleLbl="node1" presStyleIdx="0" presStyleCnt="3" custScaleY="219221" custLinFactY="-871" custLinFactNeighborY="-100000">
        <dgm:presLayoutVars>
          <dgm:chMax val="0"/>
          <dgm:bulletEnabled val="1"/>
        </dgm:presLayoutVars>
      </dgm:prSet>
      <dgm:spPr/>
    </dgm:pt>
    <dgm:pt modelId="{5BCD9BB7-4323-4D2A-A62F-04210C1DF926}" type="pres">
      <dgm:prSet presAssocID="{C959EDA1-E4AD-4114-BD2A-ACDBC6CD57D4}" presName="spacer" presStyleCnt="0"/>
      <dgm:spPr/>
    </dgm:pt>
    <dgm:pt modelId="{DD223F88-AEF1-44BB-B0DE-FC200AF184D3}" type="pres">
      <dgm:prSet presAssocID="{F406F5FE-C92A-47F9-9D0D-D0F489C2858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F8505F6-56F9-4FF9-BF8A-E662CDF5D221}" type="pres">
      <dgm:prSet presAssocID="{07AA738C-9CE9-4B3E-A289-583B472C28B7}" presName="spacer" presStyleCnt="0"/>
      <dgm:spPr/>
    </dgm:pt>
    <dgm:pt modelId="{F00FE567-1C92-49D2-9E91-4F9440C2F9C2}" type="pres">
      <dgm:prSet presAssocID="{AC7F4D11-BB52-4E79-A51A-85E5E749A4A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5FD1038-DBE2-49E6-94C0-A149E1F827CB}" srcId="{8F0D8EDA-F415-44EB-B899-09269AA93068}" destId="{DAC234A1-CB63-436C-B88F-9C0817B55DF4}" srcOrd="0" destOrd="0" parTransId="{9F4DA607-B8A5-42F3-9FB6-7755DB40D9F3}" sibTransId="{C959EDA1-E4AD-4114-BD2A-ACDBC6CD57D4}"/>
    <dgm:cxn modelId="{F4695879-4FAF-4D44-B6F8-CCB35F6657E7}" type="presOf" srcId="{F406F5FE-C92A-47F9-9D0D-D0F489C28580}" destId="{DD223F88-AEF1-44BB-B0DE-FC200AF184D3}" srcOrd="0" destOrd="0" presId="urn:microsoft.com/office/officeart/2005/8/layout/vList2"/>
    <dgm:cxn modelId="{D4EC327E-B5BF-45E7-839C-B384F0EF614E}" srcId="{8F0D8EDA-F415-44EB-B899-09269AA93068}" destId="{F406F5FE-C92A-47F9-9D0D-D0F489C28580}" srcOrd="1" destOrd="0" parTransId="{04B8D099-1142-4231-A69B-E1F79CF4B299}" sibTransId="{07AA738C-9CE9-4B3E-A289-583B472C28B7}"/>
    <dgm:cxn modelId="{AA79CA99-DFCD-41AC-AFB0-3F2CC0D52FED}" type="presOf" srcId="{8F0D8EDA-F415-44EB-B899-09269AA93068}" destId="{CA17D9D5-16A0-42A2-8A92-AB8543171757}" srcOrd="0" destOrd="0" presId="urn:microsoft.com/office/officeart/2005/8/layout/vList2"/>
    <dgm:cxn modelId="{278A7BB4-06F1-480E-83B2-3C1AC88B1B33}" type="presOf" srcId="{AC7F4D11-BB52-4E79-A51A-85E5E749A4A4}" destId="{F00FE567-1C92-49D2-9E91-4F9440C2F9C2}" srcOrd="0" destOrd="0" presId="urn:microsoft.com/office/officeart/2005/8/layout/vList2"/>
    <dgm:cxn modelId="{12ED84DE-090F-4A5E-B107-5D43EB524EF1}" type="presOf" srcId="{DAC234A1-CB63-436C-B88F-9C0817B55DF4}" destId="{7DED8B60-10A0-473A-92D2-06C1167471C4}" srcOrd="0" destOrd="0" presId="urn:microsoft.com/office/officeart/2005/8/layout/vList2"/>
    <dgm:cxn modelId="{B0A90DF9-C9A5-482A-9FE1-130B33417734}" srcId="{8F0D8EDA-F415-44EB-B899-09269AA93068}" destId="{AC7F4D11-BB52-4E79-A51A-85E5E749A4A4}" srcOrd="2" destOrd="0" parTransId="{B7F7E82B-C11E-4ED2-B3BA-0FCDCFE7E841}" sibTransId="{94369EE2-AFFC-4EA2-96E0-B059C360D000}"/>
    <dgm:cxn modelId="{CD4DF655-53F5-4C5B-AB9F-7114C9D7DAFC}" type="presParOf" srcId="{CA17D9D5-16A0-42A2-8A92-AB8543171757}" destId="{7DED8B60-10A0-473A-92D2-06C1167471C4}" srcOrd="0" destOrd="0" presId="urn:microsoft.com/office/officeart/2005/8/layout/vList2"/>
    <dgm:cxn modelId="{17CBB825-C8B4-4812-86F9-1B2BB5F81468}" type="presParOf" srcId="{CA17D9D5-16A0-42A2-8A92-AB8543171757}" destId="{5BCD9BB7-4323-4D2A-A62F-04210C1DF926}" srcOrd="1" destOrd="0" presId="urn:microsoft.com/office/officeart/2005/8/layout/vList2"/>
    <dgm:cxn modelId="{C111069E-8257-4611-9D9B-1FDEC2E698D0}" type="presParOf" srcId="{CA17D9D5-16A0-42A2-8A92-AB8543171757}" destId="{DD223F88-AEF1-44BB-B0DE-FC200AF184D3}" srcOrd="2" destOrd="0" presId="urn:microsoft.com/office/officeart/2005/8/layout/vList2"/>
    <dgm:cxn modelId="{1299D6F8-D55E-492A-942B-49F68A6E5E3A}" type="presParOf" srcId="{CA17D9D5-16A0-42A2-8A92-AB8543171757}" destId="{1F8505F6-56F9-4FF9-BF8A-E662CDF5D221}" srcOrd="3" destOrd="0" presId="urn:microsoft.com/office/officeart/2005/8/layout/vList2"/>
    <dgm:cxn modelId="{217EA1E8-A376-41E5-90AF-FE4C50B93096}" type="presParOf" srcId="{CA17D9D5-16A0-42A2-8A92-AB8543171757}" destId="{F00FE567-1C92-49D2-9E91-4F9440C2F9C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8C7734-FBDA-484E-980C-A4995042A66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EFBD90-4265-44F2-B1B5-53BB1FD70E9C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ESTABILIDAD LABORAL</a:t>
          </a:r>
        </a:p>
      </dgm:t>
    </dgm:pt>
    <dgm:pt modelId="{901075FF-E95B-4ECD-AEA0-F4FE6E33B182}" type="sibTrans" cxnId="{FB25A217-F22B-408A-9E33-0963C99C5A21}">
      <dgm:prSet/>
      <dgm:spPr/>
      <dgm:t>
        <a:bodyPr/>
        <a:lstStyle/>
        <a:p>
          <a:endParaRPr lang="es-ES"/>
        </a:p>
      </dgm:t>
    </dgm:pt>
    <dgm:pt modelId="{F86C3677-535C-4B4D-9DD6-99D74511AFA3}" type="parTrans" cxnId="{FB25A217-F22B-408A-9E33-0963C99C5A21}">
      <dgm:prSet/>
      <dgm:spPr/>
      <dgm:t>
        <a:bodyPr/>
        <a:lstStyle/>
        <a:p>
          <a:endParaRPr lang="es-ES"/>
        </a:p>
      </dgm:t>
    </dgm:pt>
    <dgm:pt modelId="{93E410E2-B485-4A5F-9867-A0F872D0380D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RESPALDO SINDICAL</a:t>
          </a:r>
        </a:p>
      </dgm:t>
    </dgm:pt>
    <dgm:pt modelId="{F734B865-417D-42A2-B528-0971E1262598}" type="sibTrans" cxnId="{37C48F30-AAE9-4A43-957B-1D9039497644}">
      <dgm:prSet/>
      <dgm:spPr/>
      <dgm:t>
        <a:bodyPr/>
        <a:lstStyle/>
        <a:p>
          <a:endParaRPr lang="es-ES"/>
        </a:p>
      </dgm:t>
    </dgm:pt>
    <dgm:pt modelId="{37FDB041-EF31-4A62-A89B-6F6A64CB05A1}" type="parTrans" cxnId="{37C48F30-AAE9-4A43-957B-1D9039497644}">
      <dgm:prSet/>
      <dgm:spPr/>
      <dgm:t>
        <a:bodyPr/>
        <a:lstStyle/>
        <a:p>
          <a:endParaRPr lang="es-ES"/>
        </a:p>
      </dgm:t>
    </dgm:pt>
    <dgm:pt modelId="{E0F55AA1-125F-49E0-8952-506CAD0630D9}">
      <dgm:prSet phldrT="[Texto]" custT="1"/>
      <dgm:spPr/>
      <dgm:t>
        <a:bodyPr/>
        <a:lstStyle/>
        <a:p>
          <a:r>
            <a:rPr lang="es-ES" sz="3200" b="1" dirty="0">
              <a:solidFill>
                <a:schemeClr val="tx1"/>
              </a:solidFill>
            </a:rPr>
            <a:t>OPORTUNIDADES de CRECIMIENTO PROFESIONAL</a:t>
          </a:r>
        </a:p>
      </dgm:t>
    </dgm:pt>
    <dgm:pt modelId="{5640D650-C539-437E-86C3-A13376AC93C3}" type="sibTrans" cxnId="{229814BE-7008-4BFF-8596-8C2F50B2B03E}">
      <dgm:prSet/>
      <dgm:spPr/>
      <dgm:t>
        <a:bodyPr/>
        <a:lstStyle/>
        <a:p>
          <a:endParaRPr lang="es-ES"/>
        </a:p>
      </dgm:t>
    </dgm:pt>
    <dgm:pt modelId="{BA1702DC-5FF3-4818-B548-17F117456394}" type="parTrans" cxnId="{229814BE-7008-4BFF-8596-8C2F50B2B03E}">
      <dgm:prSet/>
      <dgm:spPr/>
      <dgm:t>
        <a:bodyPr/>
        <a:lstStyle/>
        <a:p>
          <a:endParaRPr lang="es-ES"/>
        </a:p>
      </dgm:t>
    </dgm:pt>
    <dgm:pt modelId="{F96EBE37-0D59-46B0-BDF2-41704FD9FA91}" type="pres">
      <dgm:prSet presAssocID="{C78C7734-FBDA-484E-980C-A4995042A662}" presName="linear" presStyleCnt="0">
        <dgm:presLayoutVars>
          <dgm:dir/>
          <dgm:resizeHandles val="exact"/>
        </dgm:presLayoutVars>
      </dgm:prSet>
      <dgm:spPr/>
    </dgm:pt>
    <dgm:pt modelId="{E166DF1E-8184-4A92-A19B-FF4B1934609D}" type="pres">
      <dgm:prSet presAssocID="{E0EFBD90-4265-44F2-B1B5-53BB1FD70E9C}" presName="comp" presStyleCnt="0"/>
      <dgm:spPr/>
    </dgm:pt>
    <dgm:pt modelId="{1B65238E-95AD-4A80-B20E-53E68D04CA1F}" type="pres">
      <dgm:prSet presAssocID="{E0EFBD90-4265-44F2-B1B5-53BB1FD70E9C}" presName="box" presStyleLbl="node1" presStyleIdx="0" presStyleCnt="3" custLinFactNeighborX="3" custLinFactNeighborY="4791"/>
      <dgm:spPr/>
    </dgm:pt>
    <dgm:pt modelId="{24CBEFDC-0B73-4ADB-877E-78034BF63B43}" type="pres">
      <dgm:prSet presAssocID="{E0EFBD90-4265-44F2-B1B5-53BB1FD70E9C}" presName="img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Diana con relleno sólido"/>
        </a:ext>
      </dgm:extLst>
    </dgm:pt>
    <dgm:pt modelId="{2ABFD4DD-1C33-4575-B1C1-4920F281DAF8}" type="pres">
      <dgm:prSet presAssocID="{E0EFBD90-4265-44F2-B1B5-53BB1FD70E9C}" presName="text" presStyleLbl="node1" presStyleIdx="0" presStyleCnt="3">
        <dgm:presLayoutVars>
          <dgm:bulletEnabled val="1"/>
        </dgm:presLayoutVars>
      </dgm:prSet>
      <dgm:spPr/>
    </dgm:pt>
    <dgm:pt modelId="{CC63A8AC-4841-46E1-ABE9-C66E5E5025D1}" type="pres">
      <dgm:prSet presAssocID="{901075FF-E95B-4ECD-AEA0-F4FE6E33B182}" presName="spacer" presStyleCnt="0"/>
      <dgm:spPr/>
    </dgm:pt>
    <dgm:pt modelId="{D29C91AE-4AD9-46DE-8E31-51F81DCDE234}" type="pres">
      <dgm:prSet presAssocID="{E0F55AA1-125F-49E0-8952-506CAD0630D9}" presName="comp" presStyleCnt="0"/>
      <dgm:spPr/>
    </dgm:pt>
    <dgm:pt modelId="{1D576FC2-EA49-46C2-B251-D0B2D970AB3C}" type="pres">
      <dgm:prSet presAssocID="{E0F55AA1-125F-49E0-8952-506CAD0630D9}" presName="box" presStyleLbl="node1" presStyleIdx="1" presStyleCnt="3"/>
      <dgm:spPr/>
    </dgm:pt>
    <dgm:pt modelId="{1770E994-3ECE-457C-9CF6-C6400C7BE5CA}" type="pres">
      <dgm:prSet presAssocID="{E0F55AA1-125F-49E0-8952-506CAD0630D9}" presName="img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Crecimiento empresarial con relleno sólido"/>
        </a:ext>
      </dgm:extLst>
    </dgm:pt>
    <dgm:pt modelId="{913BDDBC-6851-4C60-AB23-417AF051354B}" type="pres">
      <dgm:prSet presAssocID="{E0F55AA1-125F-49E0-8952-506CAD0630D9}" presName="text" presStyleLbl="node1" presStyleIdx="1" presStyleCnt="3">
        <dgm:presLayoutVars>
          <dgm:bulletEnabled val="1"/>
        </dgm:presLayoutVars>
      </dgm:prSet>
      <dgm:spPr/>
    </dgm:pt>
    <dgm:pt modelId="{7FD8EDB2-7C86-419D-AC2E-59A5D05457FD}" type="pres">
      <dgm:prSet presAssocID="{5640D650-C539-437E-86C3-A13376AC93C3}" presName="spacer" presStyleCnt="0"/>
      <dgm:spPr/>
    </dgm:pt>
    <dgm:pt modelId="{2E1E38CE-7281-462F-85DF-FB9DAB6D1A6B}" type="pres">
      <dgm:prSet presAssocID="{93E410E2-B485-4A5F-9867-A0F872D0380D}" presName="comp" presStyleCnt="0"/>
      <dgm:spPr/>
    </dgm:pt>
    <dgm:pt modelId="{B8E314DC-0F97-47F2-876B-9C433C77E587}" type="pres">
      <dgm:prSet presAssocID="{93E410E2-B485-4A5F-9867-A0F872D0380D}" presName="box" presStyleLbl="node1" presStyleIdx="2" presStyleCnt="3"/>
      <dgm:spPr/>
    </dgm:pt>
    <dgm:pt modelId="{E396F65E-816E-43BF-B94F-910FBDFA9A50}" type="pres">
      <dgm:prSet presAssocID="{93E410E2-B485-4A5F-9867-A0F872D0380D}" presName="img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Puño cerrado con relleno sólido"/>
        </a:ext>
      </dgm:extLst>
    </dgm:pt>
    <dgm:pt modelId="{384921A2-CCD4-4522-BA90-B135F5531D19}" type="pres">
      <dgm:prSet presAssocID="{93E410E2-B485-4A5F-9867-A0F872D0380D}" presName="text" presStyleLbl="node1" presStyleIdx="2" presStyleCnt="3">
        <dgm:presLayoutVars>
          <dgm:bulletEnabled val="1"/>
        </dgm:presLayoutVars>
      </dgm:prSet>
      <dgm:spPr/>
    </dgm:pt>
  </dgm:ptLst>
  <dgm:cxnLst>
    <dgm:cxn modelId="{E265D210-B43F-41C7-8BA8-F0602182353E}" type="presOf" srcId="{93E410E2-B485-4A5F-9867-A0F872D0380D}" destId="{B8E314DC-0F97-47F2-876B-9C433C77E587}" srcOrd="0" destOrd="0" presId="urn:microsoft.com/office/officeart/2005/8/layout/vList4"/>
    <dgm:cxn modelId="{FB25A217-F22B-408A-9E33-0963C99C5A21}" srcId="{C78C7734-FBDA-484E-980C-A4995042A662}" destId="{E0EFBD90-4265-44F2-B1B5-53BB1FD70E9C}" srcOrd="0" destOrd="0" parTransId="{F86C3677-535C-4B4D-9DD6-99D74511AFA3}" sibTransId="{901075FF-E95B-4ECD-AEA0-F4FE6E33B182}"/>
    <dgm:cxn modelId="{37C48F30-AAE9-4A43-957B-1D9039497644}" srcId="{C78C7734-FBDA-484E-980C-A4995042A662}" destId="{93E410E2-B485-4A5F-9867-A0F872D0380D}" srcOrd="2" destOrd="0" parTransId="{37FDB041-EF31-4A62-A89B-6F6A64CB05A1}" sibTransId="{F734B865-417D-42A2-B528-0971E1262598}"/>
    <dgm:cxn modelId="{2ADA0C78-2870-4B97-9DCF-B49FE69EE32A}" type="presOf" srcId="{E0F55AA1-125F-49E0-8952-506CAD0630D9}" destId="{913BDDBC-6851-4C60-AB23-417AF051354B}" srcOrd="1" destOrd="0" presId="urn:microsoft.com/office/officeart/2005/8/layout/vList4"/>
    <dgm:cxn modelId="{8AC52FBD-787F-4645-8819-F9B2CEAAD398}" type="presOf" srcId="{93E410E2-B485-4A5F-9867-A0F872D0380D}" destId="{384921A2-CCD4-4522-BA90-B135F5531D19}" srcOrd="1" destOrd="0" presId="urn:microsoft.com/office/officeart/2005/8/layout/vList4"/>
    <dgm:cxn modelId="{229814BE-7008-4BFF-8596-8C2F50B2B03E}" srcId="{C78C7734-FBDA-484E-980C-A4995042A662}" destId="{E0F55AA1-125F-49E0-8952-506CAD0630D9}" srcOrd="1" destOrd="0" parTransId="{BA1702DC-5FF3-4818-B548-17F117456394}" sibTransId="{5640D650-C539-437E-86C3-A13376AC93C3}"/>
    <dgm:cxn modelId="{02F3DBC2-5290-48DD-B67C-8F0B1041170B}" type="presOf" srcId="{E0EFBD90-4265-44F2-B1B5-53BB1FD70E9C}" destId="{2ABFD4DD-1C33-4575-B1C1-4920F281DAF8}" srcOrd="1" destOrd="0" presId="urn:microsoft.com/office/officeart/2005/8/layout/vList4"/>
    <dgm:cxn modelId="{31AC14C8-5B9A-4133-B30A-FF6E65831A64}" type="presOf" srcId="{E0F55AA1-125F-49E0-8952-506CAD0630D9}" destId="{1D576FC2-EA49-46C2-B251-D0B2D970AB3C}" srcOrd="0" destOrd="0" presId="urn:microsoft.com/office/officeart/2005/8/layout/vList4"/>
    <dgm:cxn modelId="{5BDABECB-6999-4D95-8B54-6DC215197553}" type="presOf" srcId="{E0EFBD90-4265-44F2-B1B5-53BB1FD70E9C}" destId="{1B65238E-95AD-4A80-B20E-53E68D04CA1F}" srcOrd="0" destOrd="0" presId="urn:microsoft.com/office/officeart/2005/8/layout/vList4"/>
    <dgm:cxn modelId="{AFE2D8DF-FD07-494C-8127-A9302455A9A9}" type="presOf" srcId="{C78C7734-FBDA-484E-980C-A4995042A662}" destId="{F96EBE37-0D59-46B0-BDF2-41704FD9FA91}" srcOrd="0" destOrd="0" presId="urn:microsoft.com/office/officeart/2005/8/layout/vList4"/>
    <dgm:cxn modelId="{976AB02F-18B2-4669-A1C1-570FF0E24F7C}" type="presParOf" srcId="{F96EBE37-0D59-46B0-BDF2-41704FD9FA91}" destId="{E166DF1E-8184-4A92-A19B-FF4B1934609D}" srcOrd="0" destOrd="0" presId="urn:microsoft.com/office/officeart/2005/8/layout/vList4"/>
    <dgm:cxn modelId="{C682A6DC-D5C0-4A36-B210-FCED1CB2885B}" type="presParOf" srcId="{E166DF1E-8184-4A92-A19B-FF4B1934609D}" destId="{1B65238E-95AD-4A80-B20E-53E68D04CA1F}" srcOrd="0" destOrd="0" presId="urn:microsoft.com/office/officeart/2005/8/layout/vList4"/>
    <dgm:cxn modelId="{5AA0466F-1F49-43B4-8F1C-8DC2748538B4}" type="presParOf" srcId="{E166DF1E-8184-4A92-A19B-FF4B1934609D}" destId="{24CBEFDC-0B73-4ADB-877E-78034BF63B43}" srcOrd="1" destOrd="0" presId="urn:microsoft.com/office/officeart/2005/8/layout/vList4"/>
    <dgm:cxn modelId="{D038FD8B-DEC3-4CDE-B5CC-AB557612E09E}" type="presParOf" srcId="{E166DF1E-8184-4A92-A19B-FF4B1934609D}" destId="{2ABFD4DD-1C33-4575-B1C1-4920F281DAF8}" srcOrd="2" destOrd="0" presId="urn:microsoft.com/office/officeart/2005/8/layout/vList4"/>
    <dgm:cxn modelId="{8D41A0AF-99FA-494C-9A17-0831791FCEC1}" type="presParOf" srcId="{F96EBE37-0D59-46B0-BDF2-41704FD9FA91}" destId="{CC63A8AC-4841-46E1-ABE9-C66E5E5025D1}" srcOrd="1" destOrd="0" presId="urn:microsoft.com/office/officeart/2005/8/layout/vList4"/>
    <dgm:cxn modelId="{977EA120-A896-43CB-BD03-B1E3F589099E}" type="presParOf" srcId="{F96EBE37-0D59-46B0-BDF2-41704FD9FA91}" destId="{D29C91AE-4AD9-46DE-8E31-51F81DCDE234}" srcOrd="2" destOrd="0" presId="urn:microsoft.com/office/officeart/2005/8/layout/vList4"/>
    <dgm:cxn modelId="{3864D3E7-C598-4350-9266-804BEB113D29}" type="presParOf" srcId="{D29C91AE-4AD9-46DE-8E31-51F81DCDE234}" destId="{1D576FC2-EA49-46C2-B251-D0B2D970AB3C}" srcOrd="0" destOrd="0" presId="urn:microsoft.com/office/officeart/2005/8/layout/vList4"/>
    <dgm:cxn modelId="{0FAD81D3-FE85-415F-B097-E3335D6E0A70}" type="presParOf" srcId="{D29C91AE-4AD9-46DE-8E31-51F81DCDE234}" destId="{1770E994-3ECE-457C-9CF6-C6400C7BE5CA}" srcOrd="1" destOrd="0" presId="urn:microsoft.com/office/officeart/2005/8/layout/vList4"/>
    <dgm:cxn modelId="{92FDFDF6-1540-4C58-BDE7-A2629F9F6316}" type="presParOf" srcId="{D29C91AE-4AD9-46DE-8E31-51F81DCDE234}" destId="{913BDDBC-6851-4C60-AB23-417AF051354B}" srcOrd="2" destOrd="0" presId="urn:microsoft.com/office/officeart/2005/8/layout/vList4"/>
    <dgm:cxn modelId="{4C5899A1-1DF3-4A4A-B78A-CE7D44E84FF0}" type="presParOf" srcId="{F96EBE37-0D59-46B0-BDF2-41704FD9FA91}" destId="{7FD8EDB2-7C86-419D-AC2E-59A5D05457FD}" srcOrd="3" destOrd="0" presId="urn:microsoft.com/office/officeart/2005/8/layout/vList4"/>
    <dgm:cxn modelId="{A294636A-6FB2-4214-A2E6-9DCFE10CE032}" type="presParOf" srcId="{F96EBE37-0D59-46B0-BDF2-41704FD9FA91}" destId="{2E1E38CE-7281-462F-85DF-FB9DAB6D1A6B}" srcOrd="4" destOrd="0" presId="urn:microsoft.com/office/officeart/2005/8/layout/vList4"/>
    <dgm:cxn modelId="{8FE2B2BE-9670-4EFF-B716-4852364E4C91}" type="presParOf" srcId="{2E1E38CE-7281-462F-85DF-FB9DAB6D1A6B}" destId="{B8E314DC-0F97-47F2-876B-9C433C77E587}" srcOrd="0" destOrd="0" presId="urn:microsoft.com/office/officeart/2005/8/layout/vList4"/>
    <dgm:cxn modelId="{A810B766-BFAE-48F9-B074-700C21953011}" type="presParOf" srcId="{2E1E38CE-7281-462F-85DF-FB9DAB6D1A6B}" destId="{E396F65E-816E-43BF-B94F-910FBDFA9A50}" srcOrd="1" destOrd="0" presId="urn:microsoft.com/office/officeart/2005/8/layout/vList4"/>
    <dgm:cxn modelId="{4C388DB2-9892-492B-B16A-EEB0C3CD394F}" type="presParOf" srcId="{2E1E38CE-7281-462F-85DF-FB9DAB6D1A6B}" destId="{384921A2-CCD4-4522-BA90-B135F5531D1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E74245-6266-4B58-B443-15D4ACC4569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2368942-9FF5-43C3-898D-AB27FCDAAA96}">
      <dgm:prSet phldrT="[Texto]" custT="1"/>
      <dgm:spPr/>
      <dgm:t>
        <a:bodyPr/>
        <a:lstStyle/>
        <a:p>
          <a:r>
            <a:rPr lang="es-ES" sz="2600" dirty="0"/>
            <a:t>  </a:t>
          </a:r>
          <a:r>
            <a:rPr lang="es-ES" sz="3600" b="1" dirty="0">
              <a:solidFill>
                <a:srgbClr val="FFFF00"/>
              </a:solidFill>
            </a:rPr>
            <a:t>Como Funcionario de Carrera</a:t>
          </a:r>
        </a:p>
      </dgm:t>
    </dgm:pt>
    <dgm:pt modelId="{15E30EA0-F1CD-4DB2-9E86-0A70190BB7B4}" type="parTrans" cxnId="{69B28595-FD2E-4CAC-885E-73127BCD63A2}">
      <dgm:prSet/>
      <dgm:spPr/>
      <dgm:t>
        <a:bodyPr/>
        <a:lstStyle/>
        <a:p>
          <a:endParaRPr lang="es-ES"/>
        </a:p>
      </dgm:t>
    </dgm:pt>
    <dgm:pt modelId="{2FF487EB-C987-4898-B906-C8E443356B4E}" type="sibTrans" cxnId="{69B28595-FD2E-4CAC-885E-73127BCD63A2}">
      <dgm:prSet/>
      <dgm:spPr/>
      <dgm:t>
        <a:bodyPr/>
        <a:lstStyle/>
        <a:p>
          <a:endParaRPr lang="es-ES"/>
        </a:p>
      </dgm:t>
    </dgm:pt>
    <dgm:pt modelId="{7496D576-5E4B-4908-959C-3561BF6A87F6}">
      <dgm:prSet phldrT="[Texto]" custT="1"/>
      <dgm:spPr/>
      <dgm:t>
        <a:bodyPr/>
        <a:lstStyle/>
        <a:p>
          <a:r>
            <a:rPr lang="es-ES" sz="2800" b="1" dirty="0"/>
            <a:t>Puesto garantizado para toda la vida</a:t>
          </a:r>
        </a:p>
      </dgm:t>
    </dgm:pt>
    <dgm:pt modelId="{2B2AA751-3E75-4939-A7C3-ED8FB55F179C}" type="parTrans" cxnId="{076AB859-A3B4-4EFA-896A-DBFBB34065BD}">
      <dgm:prSet/>
      <dgm:spPr/>
      <dgm:t>
        <a:bodyPr/>
        <a:lstStyle/>
        <a:p>
          <a:endParaRPr lang="es-ES"/>
        </a:p>
      </dgm:t>
    </dgm:pt>
    <dgm:pt modelId="{EC26657D-F962-4842-B85E-19A0E0D24A81}" type="sibTrans" cxnId="{076AB859-A3B4-4EFA-896A-DBFBB34065BD}">
      <dgm:prSet/>
      <dgm:spPr/>
      <dgm:t>
        <a:bodyPr/>
        <a:lstStyle/>
        <a:p>
          <a:endParaRPr lang="es-ES"/>
        </a:p>
      </dgm:t>
    </dgm:pt>
    <dgm:pt modelId="{527F4283-5927-4F19-9C25-A4CF59AC0B18}" type="pres">
      <dgm:prSet presAssocID="{4BE74245-6266-4B58-B443-15D4ACC45697}" presName="linear" presStyleCnt="0">
        <dgm:presLayoutVars>
          <dgm:dir/>
          <dgm:resizeHandles val="exact"/>
        </dgm:presLayoutVars>
      </dgm:prSet>
      <dgm:spPr/>
    </dgm:pt>
    <dgm:pt modelId="{C3182F83-E3A0-4135-8811-A0F22A9323C7}" type="pres">
      <dgm:prSet presAssocID="{12368942-9FF5-43C3-898D-AB27FCDAAA96}" presName="comp" presStyleCnt="0"/>
      <dgm:spPr/>
    </dgm:pt>
    <dgm:pt modelId="{537B7683-CB32-4518-83D8-91444246E987}" type="pres">
      <dgm:prSet presAssocID="{12368942-9FF5-43C3-898D-AB27FCDAAA96}" presName="box" presStyleLbl="node1" presStyleIdx="0" presStyleCnt="1"/>
      <dgm:spPr/>
    </dgm:pt>
    <dgm:pt modelId="{2D0E4E0D-E0DC-4BB5-9FDB-A67DC6AC0661}" type="pres">
      <dgm:prSet presAssocID="{12368942-9FF5-43C3-898D-AB27FCDAAA96}" presName="img" presStyleLbl="fgImgPlace1" presStyleIdx="0" presStyleCnt="1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22000" b="-22000"/>
          </a:stretch>
        </a:blipFill>
      </dgm:spPr>
      <dgm:extLst>
        <a:ext uri="{E40237B7-FDA0-4F09-8148-C483321AD2D9}">
          <dgm14:cNvPr xmlns:dgm14="http://schemas.microsoft.com/office/drawing/2010/diagram" id="0" name="" descr="Insignia 1 con relleno sólido"/>
        </a:ext>
      </dgm:extLst>
    </dgm:pt>
    <dgm:pt modelId="{3FDAFE78-A7E5-41E1-9351-6061549C0B08}" type="pres">
      <dgm:prSet presAssocID="{12368942-9FF5-43C3-898D-AB27FCDAAA96}" presName="text" presStyleLbl="node1" presStyleIdx="0" presStyleCnt="1">
        <dgm:presLayoutVars>
          <dgm:bulletEnabled val="1"/>
        </dgm:presLayoutVars>
      </dgm:prSet>
      <dgm:spPr/>
    </dgm:pt>
  </dgm:ptLst>
  <dgm:cxnLst>
    <dgm:cxn modelId="{93260A21-FC2D-44C1-B9A7-1CC4A8129D7C}" type="presOf" srcId="{4BE74245-6266-4B58-B443-15D4ACC45697}" destId="{527F4283-5927-4F19-9C25-A4CF59AC0B18}" srcOrd="0" destOrd="0" presId="urn:microsoft.com/office/officeart/2005/8/layout/vList4"/>
    <dgm:cxn modelId="{486FD06F-EA7F-4B83-B81A-FA4E89294699}" type="presOf" srcId="{12368942-9FF5-43C3-898D-AB27FCDAAA96}" destId="{3FDAFE78-A7E5-41E1-9351-6061549C0B08}" srcOrd="1" destOrd="0" presId="urn:microsoft.com/office/officeart/2005/8/layout/vList4"/>
    <dgm:cxn modelId="{076AB859-A3B4-4EFA-896A-DBFBB34065BD}" srcId="{12368942-9FF5-43C3-898D-AB27FCDAAA96}" destId="{7496D576-5E4B-4908-959C-3561BF6A87F6}" srcOrd="0" destOrd="0" parTransId="{2B2AA751-3E75-4939-A7C3-ED8FB55F179C}" sibTransId="{EC26657D-F962-4842-B85E-19A0E0D24A81}"/>
    <dgm:cxn modelId="{36331282-E29C-42D3-B302-6F40862334B6}" type="presOf" srcId="{12368942-9FF5-43C3-898D-AB27FCDAAA96}" destId="{537B7683-CB32-4518-83D8-91444246E987}" srcOrd="0" destOrd="0" presId="urn:microsoft.com/office/officeart/2005/8/layout/vList4"/>
    <dgm:cxn modelId="{69B28595-FD2E-4CAC-885E-73127BCD63A2}" srcId="{4BE74245-6266-4B58-B443-15D4ACC45697}" destId="{12368942-9FF5-43C3-898D-AB27FCDAAA96}" srcOrd="0" destOrd="0" parTransId="{15E30EA0-F1CD-4DB2-9E86-0A70190BB7B4}" sibTransId="{2FF487EB-C987-4898-B906-C8E443356B4E}"/>
    <dgm:cxn modelId="{6AE40BD0-139D-40D3-8CE5-4A573D3AA2BB}" type="presOf" srcId="{7496D576-5E4B-4908-959C-3561BF6A87F6}" destId="{3FDAFE78-A7E5-41E1-9351-6061549C0B08}" srcOrd="1" destOrd="1" presId="urn:microsoft.com/office/officeart/2005/8/layout/vList4"/>
    <dgm:cxn modelId="{53270EE3-4565-4828-AA31-E24433BC4310}" type="presOf" srcId="{7496D576-5E4B-4908-959C-3561BF6A87F6}" destId="{537B7683-CB32-4518-83D8-91444246E987}" srcOrd="0" destOrd="1" presId="urn:microsoft.com/office/officeart/2005/8/layout/vList4"/>
    <dgm:cxn modelId="{AB061AC9-A18B-449C-B38B-41C44188411F}" type="presParOf" srcId="{527F4283-5927-4F19-9C25-A4CF59AC0B18}" destId="{C3182F83-E3A0-4135-8811-A0F22A9323C7}" srcOrd="0" destOrd="0" presId="urn:microsoft.com/office/officeart/2005/8/layout/vList4"/>
    <dgm:cxn modelId="{5445AD1D-2656-45A8-B8AE-5843B3283C89}" type="presParOf" srcId="{C3182F83-E3A0-4135-8811-A0F22A9323C7}" destId="{537B7683-CB32-4518-83D8-91444246E987}" srcOrd="0" destOrd="0" presId="urn:microsoft.com/office/officeart/2005/8/layout/vList4"/>
    <dgm:cxn modelId="{27E4D927-A47B-44C7-A86A-308BF35E5F6D}" type="presParOf" srcId="{C3182F83-E3A0-4135-8811-A0F22A9323C7}" destId="{2D0E4E0D-E0DC-4BB5-9FDB-A67DC6AC0661}" srcOrd="1" destOrd="0" presId="urn:microsoft.com/office/officeart/2005/8/layout/vList4"/>
    <dgm:cxn modelId="{C895AB6A-306C-488A-9B1C-55FB6F7C6E2E}" type="presParOf" srcId="{C3182F83-E3A0-4135-8811-A0F22A9323C7}" destId="{3FDAFE78-A7E5-41E1-9351-6061549C0B0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1E6856-E420-44BC-98F6-79E52B84A95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3A7C7D2-BC5B-407A-B740-CB831FFE71A7}">
      <dgm:prSet phldrT="[Texto]"/>
      <dgm:spPr/>
      <dgm:t>
        <a:bodyPr/>
        <a:lstStyle/>
        <a:p>
          <a:r>
            <a:rPr lang="es-ES" dirty="0"/>
            <a:t>   </a:t>
          </a:r>
          <a:r>
            <a:rPr lang="es-ES" b="1" dirty="0">
              <a:solidFill>
                <a:srgbClr val="FFFF00"/>
              </a:solidFill>
            </a:rPr>
            <a:t>Como Personal Interino</a:t>
          </a:r>
        </a:p>
      </dgm:t>
    </dgm:pt>
    <dgm:pt modelId="{CD4FE68D-C0FE-4C17-BBFA-FF5C57919303}" type="parTrans" cxnId="{7E22AF93-6838-4588-BC9F-F3872FEE6E40}">
      <dgm:prSet/>
      <dgm:spPr/>
      <dgm:t>
        <a:bodyPr/>
        <a:lstStyle/>
        <a:p>
          <a:endParaRPr lang="es-ES"/>
        </a:p>
      </dgm:t>
    </dgm:pt>
    <dgm:pt modelId="{F0A1B654-A449-492B-8D0B-C668DE146595}" type="sibTrans" cxnId="{7E22AF93-6838-4588-BC9F-F3872FEE6E40}">
      <dgm:prSet/>
      <dgm:spPr/>
      <dgm:t>
        <a:bodyPr/>
        <a:lstStyle/>
        <a:p>
          <a:endParaRPr lang="es-ES"/>
        </a:p>
      </dgm:t>
    </dgm:pt>
    <dgm:pt modelId="{CF3F3C78-B54E-4721-BA7D-AB27ED9AB459}">
      <dgm:prSet phldrT="[Texto]"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NO </a:t>
          </a:r>
          <a:r>
            <a:rPr lang="es-ES" b="1" dirty="0"/>
            <a:t>se </a:t>
          </a:r>
          <a:r>
            <a:rPr lang="es-ES" b="1" dirty="0" err="1">
              <a:solidFill>
                <a:srgbClr val="FFFF00"/>
              </a:solidFill>
            </a:rPr>
            <a:t>rebareman</a:t>
          </a:r>
          <a:r>
            <a:rPr lang="es-ES" b="1" dirty="0"/>
            <a:t> las BOLSAS en la Comunidad Valenciana.</a:t>
          </a:r>
        </a:p>
      </dgm:t>
    </dgm:pt>
    <dgm:pt modelId="{5DC242C5-D65D-46AE-9EC4-3A84D118E72F}" type="parTrans" cxnId="{82BFC74C-A984-4C60-BA18-A0C9DC63D0A7}">
      <dgm:prSet/>
      <dgm:spPr/>
      <dgm:t>
        <a:bodyPr/>
        <a:lstStyle/>
        <a:p>
          <a:endParaRPr lang="es-ES"/>
        </a:p>
      </dgm:t>
    </dgm:pt>
    <dgm:pt modelId="{FAD18BFC-6A87-498C-8A0A-CF87E3B6BAED}" type="sibTrans" cxnId="{82BFC74C-A984-4C60-BA18-A0C9DC63D0A7}">
      <dgm:prSet/>
      <dgm:spPr/>
      <dgm:t>
        <a:bodyPr/>
        <a:lstStyle/>
        <a:p>
          <a:endParaRPr lang="es-ES"/>
        </a:p>
      </dgm:t>
    </dgm:pt>
    <dgm:pt modelId="{CEF42672-6A15-4C55-A019-7DC20988042C}">
      <dgm:prSet phldrT="[Texto]"/>
      <dgm:spPr/>
      <dgm:t>
        <a:bodyPr/>
        <a:lstStyle/>
        <a:p>
          <a:r>
            <a:rPr lang="es-ES" b="1" dirty="0"/>
            <a:t>¡Si </a:t>
          </a:r>
          <a:r>
            <a:rPr lang="es-ES" b="1" dirty="0">
              <a:solidFill>
                <a:srgbClr val="FFFF00"/>
              </a:solidFill>
            </a:rPr>
            <a:t>prestas servicios</a:t>
          </a:r>
          <a:r>
            <a:rPr lang="es-ES" b="1" dirty="0"/>
            <a:t>, CONSOLIDAS tu puesto en BOLSA!</a:t>
          </a:r>
        </a:p>
      </dgm:t>
    </dgm:pt>
    <dgm:pt modelId="{0ABD0014-7120-43E5-AB08-C368B506D60B}" type="parTrans" cxnId="{78F0997C-807C-4D80-B426-C799E7EC2CB3}">
      <dgm:prSet/>
      <dgm:spPr/>
      <dgm:t>
        <a:bodyPr/>
        <a:lstStyle/>
        <a:p>
          <a:endParaRPr lang="es-ES"/>
        </a:p>
      </dgm:t>
    </dgm:pt>
    <dgm:pt modelId="{403263D3-F744-4AEF-B6D6-604D9E689C26}" type="sibTrans" cxnId="{78F0997C-807C-4D80-B426-C799E7EC2CB3}">
      <dgm:prSet/>
      <dgm:spPr/>
      <dgm:t>
        <a:bodyPr/>
        <a:lstStyle/>
        <a:p>
          <a:endParaRPr lang="es-ES"/>
        </a:p>
      </dgm:t>
    </dgm:pt>
    <dgm:pt modelId="{ECE1F95B-2FBE-498B-87AE-AA77A1C8605A}">
      <dgm:prSet phldrT="[Texto]"/>
      <dgm:spPr/>
      <dgm:t>
        <a:bodyPr/>
        <a:lstStyle/>
        <a:p>
          <a:r>
            <a:rPr lang="es-ES" b="1" dirty="0"/>
            <a:t>Es decir, las </a:t>
          </a:r>
          <a:r>
            <a:rPr lang="es-ES" b="1" dirty="0">
              <a:solidFill>
                <a:srgbClr val="FFFF00"/>
              </a:solidFill>
            </a:rPr>
            <a:t>futuras</a:t>
          </a:r>
          <a:r>
            <a:rPr lang="es-ES" b="1" dirty="0"/>
            <a:t> personas opositoras, </a:t>
          </a:r>
          <a:r>
            <a:rPr lang="es-ES" b="1" dirty="0">
              <a:solidFill>
                <a:srgbClr val="FFFF00"/>
              </a:solidFill>
            </a:rPr>
            <a:t>nunca</a:t>
          </a:r>
          <a:r>
            <a:rPr lang="es-ES" b="1" dirty="0"/>
            <a:t> te podrán </a:t>
          </a:r>
          <a:r>
            <a:rPr lang="es-ES" b="1" dirty="0">
              <a:solidFill>
                <a:srgbClr val="FFFF00"/>
              </a:solidFill>
            </a:rPr>
            <a:t>“adelantar en bolsa”, </a:t>
          </a:r>
          <a:r>
            <a:rPr lang="es-ES" b="1" dirty="0"/>
            <a:t>aunque obtengan mejor puntuación, o presenten más méritos.</a:t>
          </a:r>
        </a:p>
      </dgm:t>
    </dgm:pt>
    <dgm:pt modelId="{5EAA3E79-9A0C-4C4A-86A7-57B9DEF57D5D}" type="parTrans" cxnId="{5FF2F1DF-A568-43AA-926C-C132474C598F}">
      <dgm:prSet/>
      <dgm:spPr/>
      <dgm:t>
        <a:bodyPr/>
        <a:lstStyle/>
        <a:p>
          <a:endParaRPr lang="es-ES"/>
        </a:p>
      </dgm:t>
    </dgm:pt>
    <dgm:pt modelId="{C173B472-40D2-4FC7-BB8C-290AFAA14F2B}" type="sibTrans" cxnId="{5FF2F1DF-A568-43AA-926C-C132474C598F}">
      <dgm:prSet/>
      <dgm:spPr/>
      <dgm:t>
        <a:bodyPr/>
        <a:lstStyle/>
        <a:p>
          <a:endParaRPr lang="es-ES"/>
        </a:p>
      </dgm:t>
    </dgm:pt>
    <dgm:pt modelId="{DEE1EE0A-3FFE-4DF0-B4D9-CA35BCD185D8}" type="pres">
      <dgm:prSet presAssocID="{E21E6856-E420-44BC-98F6-79E52B84A954}" presName="linear" presStyleCnt="0">
        <dgm:presLayoutVars>
          <dgm:dir/>
          <dgm:resizeHandles val="exact"/>
        </dgm:presLayoutVars>
      </dgm:prSet>
      <dgm:spPr/>
    </dgm:pt>
    <dgm:pt modelId="{FB59579A-EC9E-4F7C-8F2D-8333D6897FD7}" type="pres">
      <dgm:prSet presAssocID="{53A7C7D2-BC5B-407A-B740-CB831FFE71A7}" presName="comp" presStyleCnt="0"/>
      <dgm:spPr/>
    </dgm:pt>
    <dgm:pt modelId="{5741734C-F56C-4A2C-B81D-A1AC1AD417DC}" type="pres">
      <dgm:prSet presAssocID="{53A7C7D2-BC5B-407A-B740-CB831FFE71A7}" presName="box" presStyleLbl="node1" presStyleIdx="0" presStyleCnt="1"/>
      <dgm:spPr/>
    </dgm:pt>
    <dgm:pt modelId="{EFCAD31B-8E3E-44B6-A239-53242F4A1A1B}" type="pres">
      <dgm:prSet presAssocID="{53A7C7D2-BC5B-407A-B740-CB831FFE71A7}" presName="img" presStyleLbl="fgImgPlace1" presStyleIdx="0" presStyleCnt="1" custScaleY="3168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Insignia con relleno sólido"/>
        </a:ext>
      </dgm:extLst>
    </dgm:pt>
    <dgm:pt modelId="{6F9481F5-F8E1-4D58-B074-64D06C0FB972}" type="pres">
      <dgm:prSet presAssocID="{53A7C7D2-BC5B-407A-B740-CB831FFE71A7}" presName="text" presStyleLbl="node1" presStyleIdx="0" presStyleCnt="1">
        <dgm:presLayoutVars>
          <dgm:bulletEnabled val="1"/>
        </dgm:presLayoutVars>
      </dgm:prSet>
      <dgm:spPr/>
    </dgm:pt>
  </dgm:ptLst>
  <dgm:cxnLst>
    <dgm:cxn modelId="{4695A95F-891A-4F92-BFD2-C3C868D2922A}" type="presOf" srcId="{ECE1F95B-2FBE-498B-87AE-AA77A1C8605A}" destId="{6F9481F5-F8E1-4D58-B074-64D06C0FB972}" srcOrd="1" destOrd="3" presId="urn:microsoft.com/office/officeart/2005/8/layout/vList4"/>
    <dgm:cxn modelId="{633C6A61-FF1D-46FD-96F1-9C57125ED4F4}" type="presOf" srcId="{ECE1F95B-2FBE-498B-87AE-AA77A1C8605A}" destId="{5741734C-F56C-4A2C-B81D-A1AC1AD417DC}" srcOrd="0" destOrd="3" presId="urn:microsoft.com/office/officeart/2005/8/layout/vList4"/>
    <dgm:cxn modelId="{ED02764A-5B7E-4C84-9BF7-6032FF1A0ADA}" type="presOf" srcId="{E21E6856-E420-44BC-98F6-79E52B84A954}" destId="{DEE1EE0A-3FFE-4DF0-B4D9-CA35BCD185D8}" srcOrd="0" destOrd="0" presId="urn:microsoft.com/office/officeart/2005/8/layout/vList4"/>
    <dgm:cxn modelId="{82BFC74C-A984-4C60-BA18-A0C9DC63D0A7}" srcId="{53A7C7D2-BC5B-407A-B740-CB831FFE71A7}" destId="{CF3F3C78-B54E-4721-BA7D-AB27ED9AB459}" srcOrd="0" destOrd="0" parTransId="{5DC242C5-D65D-46AE-9EC4-3A84D118E72F}" sibTransId="{FAD18BFC-6A87-498C-8A0A-CF87E3B6BAED}"/>
    <dgm:cxn modelId="{78F0997C-807C-4D80-B426-C799E7EC2CB3}" srcId="{53A7C7D2-BC5B-407A-B740-CB831FFE71A7}" destId="{CEF42672-6A15-4C55-A019-7DC20988042C}" srcOrd="1" destOrd="0" parTransId="{0ABD0014-7120-43E5-AB08-C368B506D60B}" sibTransId="{403263D3-F744-4AEF-B6D6-604D9E689C26}"/>
    <dgm:cxn modelId="{868CA287-AF33-4718-922F-3704F4329042}" type="presOf" srcId="{CEF42672-6A15-4C55-A019-7DC20988042C}" destId="{5741734C-F56C-4A2C-B81D-A1AC1AD417DC}" srcOrd="0" destOrd="2" presId="urn:microsoft.com/office/officeart/2005/8/layout/vList4"/>
    <dgm:cxn modelId="{27BFFA88-0E10-4093-B5E9-0BE169A00CA5}" type="presOf" srcId="{CEF42672-6A15-4C55-A019-7DC20988042C}" destId="{6F9481F5-F8E1-4D58-B074-64D06C0FB972}" srcOrd="1" destOrd="2" presId="urn:microsoft.com/office/officeart/2005/8/layout/vList4"/>
    <dgm:cxn modelId="{A8AB338D-28B0-4A86-866A-632245675EEB}" type="presOf" srcId="{53A7C7D2-BC5B-407A-B740-CB831FFE71A7}" destId="{6F9481F5-F8E1-4D58-B074-64D06C0FB972}" srcOrd="1" destOrd="0" presId="urn:microsoft.com/office/officeart/2005/8/layout/vList4"/>
    <dgm:cxn modelId="{7E22AF93-6838-4588-BC9F-F3872FEE6E40}" srcId="{E21E6856-E420-44BC-98F6-79E52B84A954}" destId="{53A7C7D2-BC5B-407A-B740-CB831FFE71A7}" srcOrd="0" destOrd="0" parTransId="{CD4FE68D-C0FE-4C17-BBFA-FF5C57919303}" sibTransId="{F0A1B654-A449-492B-8D0B-C668DE146595}"/>
    <dgm:cxn modelId="{A6290595-3D57-4A8B-AC4A-08225675EA7E}" type="presOf" srcId="{53A7C7D2-BC5B-407A-B740-CB831FFE71A7}" destId="{5741734C-F56C-4A2C-B81D-A1AC1AD417DC}" srcOrd="0" destOrd="0" presId="urn:microsoft.com/office/officeart/2005/8/layout/vList4"/>
    <dgm:cxn modelId="{AEF9489E-B364-452F-8413-9255B4264777}" type="presOf" srcId="{CF3F3C78-B54E-4721-BA7D-AB27ED9AB459}" destId="{5741734C-F56C-4A2C-B81D-A1AC1AD417DC}" srcOrd="0" destOrd="1" presId="urn:microsoft.com/office/officeart/2005/8/layout/vList4"/>
    <dgm:cxn modelId="{059FB5BE-E9CF-4908-B311-F8E746788C9E}" type="presOf" srcId="{CF3F3C78-B54E-4721-BA7D-AB27ED9AB459}" destId="{6F9481F5-F8E1-4D58-B074-64D06C0FB972}" srcOrd="1" destOrd="1" presId="urn:microsoft.com/office/officeart/2005/8/layout/vList4"/>
    <dgm:cxn modelId="{5FF2F1DF-A568-43AA-926C-C132474C598F}" srcId="{53A7C7D2-BC5B-407A-B740-CB831FFE71A7}" destId="{ECE1F95B-2FBE-498B-87AE-AA77A1C8605A}" srcOrd="2" destOrd="0" parTransId="{5EAA3E79-9A0C-4C4A-86A7-57B9DEF57D5D}" sibTransId="{C173B472-40D2-4FC7-BB8C-290AFAA14F2B}"/>
    <dgm:cxn modelId="{01273845-C09D-49CA-8CF6-105BC4DC5029}" type="presParOf" srcId="{DEE1EE0A-3FFE-4DF0-B4D9-CA35BCD185D8}" destId="{FB59579A-EC9E-4F7C-8F2D-8333D6897FD7}" srcOrd="0" destOrd="0" presId="urn:microsoft.com/office/officeart/2005/8/layout/vList4"/>
    <dgm:cxn modelId="{36ED60C7-1684-4016-B17E-6CE5D1AD367D}" type="presParOf" srcId="{FB59579A-EC9E-4F7C-8F2D-8333D6897FD7}" destId="{5741734C-F56C-4A2C-B81D-A1AC1AD417DC}" srcOrd="0" destOrd="0" presId="urn:microsoft.com/office/officeart/2005/8/layout/vList4"/>
    <dgm:cxn modelId="{34CF2C85-E492-4A18-BE52-F2B30C344AA1}" type="presParOf" srcId="{FB59579A-EC9E-4F7C-8F2D-8333D6897FD7}" destId="{EFCAD31B-8E3E-44B6-A239-53242F4A1A1B}" srcOrd="1" destOrd="0" presId="urn:microsoft.com/office/officeart/2005/8/layout/vList4"/>
    <dgm:cxn modelId="{89480571-4F77-43F8-8875-A9E1495ED520}" type="presParOf" srcId="{FB59579A-EC9E-4F7C-8F2D-8333D6897FD7}" destId="{6F9481F5-F8E1-4D58-B074-64D06C0FB97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8C7734-FBDA-484E-980C-A4995042A66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EFBD90-4265-44F2-B1B5-53BB1FD70E9C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ESTABILIDAD LABORAL</a:t>
          </a:r>
        </a:p>
      </dgm:t>
    </dgm:pt>
    <dgm:pt modelId="{901075FF-E95B-4ECD-AEA0-F4FE6E33B182}" type="sibTrans" cxnId="{FB25A217-F22B-408A-9E33-0963C99C5A21}">
      <dgm:prSet/>
      <dgm:spPr/>
      <dgm:t>
        <a:bodyPr/>
        <a:lstStyle/>
        <a:p>
          <a:endParaRPr lang="es-ES"/>
        </a:p>
      </dgm:t>
    </dgm:pt>
    <dgm:pt modelId="{F86C3677-535C-4B4D-9DD6-99D74511AFA3}" type="parTrans" cxnId="{FB25A217-F22B-408A-9E33-0963C99C5A21}">
      <dgm:prSet/>
      <dgm:spPr/>
      <dgm:t>
        <a:bodyPr/>
        <a:lstStyle/>
        <a:p>
          <a:endParaRPr lang="es-ES"/>
        </a:p>
      </dgm:t>
    </dgm:pt>
    <dgm:pt modelId="{93E410E2-B485-4A5F-9867-A0F872D0380D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RESPALDO SINDICAL</a:t>
          </a:r>
        </a:p>
      </dgm:t>
    </dgm:pt>
    <dgm:pt modelId="{F734B865-417D-42A2-B528-0971E1262598}" type="sibTrans" cxnId="{37C48F30-AAE9-4A43-957B-1D9039497644}">
      <dgm:prSet/>
      <dgm:spPr/>
      <dgm:t>
        <a:bodyPr/>
        <a:lstStyle/>
        <a:p>
          <a:endParaRPr lang="es-ES"/>
        </a:p>
      </dgm:t>
    </dgm:pt>
    <dgm:pt modelId="{37FDB041-EF31-4A62-A89B-6F6A64CB05A1}" type="parTrans" cxnId="{37C48F30-AAE9-4A43-957B-1D9039497644}">
      <dgm:prSet/>
      <dgm:spPr/>
      <dgm:t>
        <a:bodyPr/>
        <a:lstStyle/>
        <a:p>
          <a:endParaRPr lang="es-ES"/>
        </a:p>
      </dgm:t>
    </dgm:pt>
    <dgm:pt modelId="{E0F55AA1-125F-49E0-8952-506CAD0630D9}">
      <dgm:prSet phldrT="[Texto]" custT="1"/>
      <dgm:spPr/>
      <dgm:t>
        <a:bodyPr/>
        <a:lstStyle/>
        <a:p>
          <a:r>
            <a:rPr lang="es-ES" sz="3200" b="1" dirty="0">
              <a:solidFill>
                <a:schemeClr val="tx1"/>
              </a:solidFill>
            </a:rPr>
            <a:t>OPORTUNIDADES de CRECIMIENTO PROFESIONAL</a:t>
          </a:r>
        </a:p>
      </dgm:t>
    </dgm:pt>
    <dgm:pt modelId="{5640D650-C539-437E-86C3-A13376AC93C3}" type="sibTrans" cxnId="{229814BE-7008-4BFF-8596-8C2F50B2B03E}">
      <dgm:prSet/>
      <dgm:spPr/>
      <dgm:t>
        <a:bodyPr/>
        <a:lstStyle/>
        <a:p>
          <a:endParaRPr lang="es-ES"/>
        </a:p>
      </dgm:t>
    </dgm:pt>
    <dgm:pt modelId="{BA1702DC-5FF3-4818-B548-17F117456394}" type="parTrans" cxnId="{229814BE-7008-4BFF-8596-8C2F50B2B03E}">
      <dgm:prSet/>
      <dgm:spPr/>
      <dgm:t>
        <a:bodyPr/>
        <a:lstStyle/>
        <a:p>
          <a:endParaRPr lang="es-ES"/>
        </a:p>
      </dgm:t>
    </dgm:pt>
    <dgm:pt modelId="{F96EBE37-0D59-46B0-BDF2-41704FD9FA91}" type="pres">
      <dgm:prSet presAssocID="{C78C7734-FBDA-484E-980C-A4995042A662}" presName="linear" presStyleCnt="0">
        <dgm:presLayoutVars>
          <dgm:dir/>
          <dgm:resizeHandles val="exact"/>
        </dgm:presLayoutVars>
      </dgm:prSet>
      <dgm:spPr/>
    </dgm:pt>
    <dgm:pt modelId="{E166DF1E-8184-4A92-A19B-FF4B1934609D}" type="pres">
      <dgm:prSet presAssocID="{E0EFBD90-4265-44F2-B1B5-53BB1FD70E9C}" presName="comp" presStyleCnt="0"/>
      <dgm:spPr/>
    </dgm:pt>
    <dgm:pt modelId="{1B65238E-95AD-4A80-B20E-53E68D04CA1F}" type="pres">
      <dgm:prSet presAssocID="{E0EFBD90-4265-44F2-B1B5-53BB1FD70E9C}" presName="box" presStyleLbl="node1" presStyleIdx="0" presStyleCnt="3" custLinFactNeighborX="3" custLinFactNeighborY="4791"/>
      <dgm:spPr/>
    </dgm:pt>
    <dgm:pt modelId="{24CBEFDC-0B73-4ADB-877E-78034BF63B43}" type="pres">
      <dgm:prSet presAssocID="{E0EFBD90-4265-44F2-B1B5-53BB1FD70E9C}" presName="img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Diana con relleno sólido"/>
        </a:ext>
      </dgm:extLst>
    </dgm:pt>
    <dgm:pt modelId="{2ABFD4DD-1C33-4575-B1C1-4920F281DAF8}" type="pres">
      <dgm:prSet presAssocID="{E0EFBD90-4265-44F2-B1B5-53BB1FD70E9C}" presName="text" presStyleLbl="node1" presStyleIdx="0" presStyleCnt="3">
        <dgm:presLayoutVars>
          <dgm:bulletEnabled val="1"/>
        </dgm:presLayoutVars>
      </dgm:prSet>
      <dgm:spPr/>
    </dgm:pt>
    <dgm:pt modelId="{CC63A8AC-4841-46E1-ABE9-C66E5E5025D1}" type="pres">
      <dgm:prSet presAssocID="{901075FF-E95B-4ECD-AEA0-F4FE6E33B182}" presName="spacer" presStyleCnt="0"/>
      <dgm:spPr/>
    </dgm:pt>
    <dgm:pt modelId="{D29C91AE-4AD9-46DE-8E31-51F81DCDE234}" type="pres">
      <dgm:prSet presAssocID="{E0F55AA1-125F-49E0-8952-506CAD0630D9}" presName="comp" presStyleCnt="0"/>
      <dgm:spPr/>
    </dgm:pt>
    <dgm:pt modelId="{1D576FC2-EA49-46C2-B251-D0B2D970AB3C}" type="pres">
      <dgm:prSet presAssocID="{E0F55AA1-125F-49E0-8952-506CAD0630D9}" presName="box" presStyleLbl="node1" presStyleIdx="1" presStyleCnt="3"/>
      <dgm:spPr/>
    </dgm:pt>
    <dgm:pt modelId="{1770E994-3ECE-457C-9CF6-C6400C7BE5CA}" type="pres">
      <dgm:prSet presAssocID="{E0F55AA1-125F-49E0-8952-506CAD0630D9}" presName="img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Crecimiento empresarial con relleno sólido"/>
        </a:ext>
      </dgm:extLst>
    </dgm:pt>
    <dgm:pt modelId="{913BDDBC-6851-4C60-AB23-417AF051354B}" type="pres">
      <dgm:prSet presAssocID="{E0F55AA1-125F-49E0-8952-506CAD0630D9}" presName="text" presStyleLbl="node1" presStyleIdx="1" presStyleCnt="3">
        <dgm:presLayoutVars>
          <dgm:bulletEnabled val="1"/>
        </dgm:presLayoutVars>
      </dgm:prSet>
      <dgm:spPr/>
    </dgm:pt>
    <dgm:pt modelId="{7FD8EDB2-7C86-419D-AC2E-59A5D05457FD}" type="pres">
      <dgm:prSet presAssocID="{5640D650-C539-437E-86C3-A13376AC93C3}" presName="spacer" presStyleCnt="0"/>
      <dgm:spPr/>
    </dgm:pt>
    <dgm:pt modelId="{2E1E38CE-7281-462F-85DF-FB9DAB6D1A6B}" type="pres">
      <dgm:prSet presAssocID="{93E410E2-B485-4A5F-9867-A0F872D0380D}" presName="comp" presStyleCnt="0"/>
      <dgm:spPr/>
    </dgm:pt>
    <dgm:pt modelId="{B8E314DC-0F97-47F2-876B-9C433C77E587}" type="pres">
      <dgm:prSet presAssocID="{93E410E2-B485-4A5F-9867-A0F872D0380D}" presName="box" presStyleLbl="node1" presStyleIdx="2" presStyleCnt="3"/>
      <dgm:spPr/>
    </dgm:pt>
    <dgm:pt modelId="{E396F65E-816E-43BF-B94F-910FBDFA9A50}" type="pres">
      <dgm:prSet presAssocID="{93E410E2-B485-4A5F-9867-A0F872D0380D}" presName="img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Puño cerrado con relleno sólido"/>
        </a:ext>
      </dgm:extLst>
    </dgm:pt>
    <dgm:pt modelId="{384921A2-CCD4-4522-BA90-B135F5531D19}" type="pres">
      <dgm:prSet presAssocID="{93E410E2-B485-4A5F-9867-A0F872D0380D}" presName="text" presStyleLbl="node1" presStyleIdx="2" presStyleCnt="3">
        <dgm:presLayoutVars>
          <dgm:bulletEnabled val="1"/>
        </dgm:presLayoutVars>
      </dgm:prSet>
      <dgm:spPr/>
    </dgm:pt>
  </dgm:ptLst>
  <dgm:cxnLst>
    <dgm:cxn modelId="{E265D210-B43F-41C7-8BA8-F0602182353E}" type="presOf" srcId="{93E410E2-B485-4A5F-9867-A0F872D0380D}" destId="{B8E314DC-0F97-47F2-876B-9C433C77E587}" srcOrd="0" destOrd="0" presId="urn:microsoft.com/office/officeart/2005/8/layout/vList4"/>
    <dgm:cxn modelId="{FB25A217-F22B-408A-9E33-0963C99C5A21}" srcId="{C78C7734-FBDA-484E-980C-A4995042A662}" destId="{E0EFBD90-4265-44F2-B1B5-53BB1FD70E9C}" srcOrd="0" destOrd="0" parTransId="{F86C3677-535C-4B4D-9DD6-99D74511AFA3}" sibTransId="{901075FF-E95B-4ECD-AEA0-F4FE6E33B182}"/>
    <dgm:cxn modelId="{37C48F30-AAE9-4A43-957B-1D9039497644}" srcId="{C78C7734-FBDA-484E-980C-A4995042A662}" destId="{93E410E2-B485-4A5F-9867-A0F872D0380D}" srcOrd="2" destOrd="0" parTransId="{37FDB041-EF31-4A62-A89B-6F6A64CB05A1}" sibTransId="{F734B865-417D-42A2-B528-0971E1262598}"/>
    <dgm:cxn modelId="{2ADA0C78-2870-4B97-9DCF-B49FE69EE32A}" type="presOf" srcId="{E0F55AA1-125F-49E0-8952-506CAD0630D9}" destId="{913BDDBC-6851-4C60-AB23-417AF051354B}" srcOrd="1" destOrd="0" presId="urn:microsoft.com/office/officeart/2005/8/layout/vList4"/>
    <dgm:cxn modelId="{8AC52FBD-787F-4645-8819-F9B2CEAAD398}" type="presOf" srcId="{93E410E2-B485-4A5F-9867-A0F872D0380D}" destId="{384921A2-CCD4-4522-BA90-B135F5531D19}" srcOrd="1" destOrd="0" presId="urn:microsoft.com/office/officeart/2005/8/layout/vList4"/>
    <dgm:cxn modelId="{229814BE-7008-4BFF-8596-8C2F50B2B03E}" srcId="{C78C7734-FBDA-484E-980C-A4995042A662}" destId="{E0F55AA1-125F-49E0-8952-506CAD0630D9}" srcOrd="1" destOrd="0" parTransId="{BA1702DC-5FF3-4818-B548-17F117456394}" sibTransId="{5640D650-C539-437E-86C3-A13376AC93C3}"/>
    <dgm:cxn modelId="{02F3DBC2-5290-48DD-B67C-8F0B1041170B}" type="presOf" srcId="{E0EFBD90-4265-44F2-B1B5-53BB1FD70E9C}" destId="{2ABFD4DD-1C33-4575-B1C1-4920F281DAF8}" srcOrd="1" destOrd="0" presId="urn:microsoft.com/office/officeart/2005/8/layout/vList4"/>
    <dgm:cxn modelId="{31AC14C8-5B9A-4133-B30A-FF6E65831A64}" type="presOf" srcId="{E0F55AA1-125F-49E0-8952-506CAD0630D9}" destId="{1D576FC2-EA49-46C2-B251-D0B2D970AB3C}" srcOrd="0" destOrd="0" presId="urn:microsoft.com/office/officeart/2005/8/layout/vList4"/>
    <dgm:cxn modelId="{5BDABECB-6999-4D95-8B54-6DC215197553}" type="presOf" srcId="{E0EFBD90-4265-44F2-B1B5-53BB1FD70E9C}" destId="{1B65238E-95AD-4A80-B20E-53E68D04CA1F}" srcOrd="0" destOrd="0" presId="urn:microsoft.com/office/officeart/2005/8/layout/vList4"/>
    <dgm:cxn modelId="{AFE2D8DF-FD07-494C-8127-A9302455A9A9}" type="presOf" srcId="{C78C7734-FBDA-484E-980C-A4995042A662}" destId="{F96EBE37-0D59-46B0-BDF2-41704FD9FA91}" srcOrd="0" destOrd="0" presId="urn:microsoft.com/office/officeart/2005/8/layout/vList4"/>
    <dgm:cxn modelId="{976AB02F-18B2-4669-A1C1-570FF0E24F7C}" type="presParOf" srcId="{F96EBE37-0D59-46B0-BDF2-41704FD9FA91}" destId="{E166DF1E-8184-4A92-A19B-FF4B1934609D}" srcOrd="0" destOrd="0" presId="urn:microsoft.com/office/officeart/2005/8/layout/vList4"/>
    <dgm:cxn modelId="{C682A6DC-D5C0-4A36-B210-FCED1CB2885B}" type="presParOf" srcId="{E166DF1E-8184-4A92-A19B-FF4B1934609D}" destId="{1B65238E-95AD-4A80-B20E-53E68D04CA1F}" srcOrd="0" destOrd="0" presId="urn:microsoft.com/office/officeart/2005/8/layout/vList4"/>
    <dgm:cxn modelId="{5AA0466F-1F49-43B4-8F1C-8DC2748538B4}" type="presParOf" srcId="{E166DF1E-8184-4A92-A19B-FF4B1934609D}" destId="{24CBEFDC-0B73-4ADB-877E-78034BF63B43}" srcOrd="1" destOrd="0" presId="urn:microsoft.com/office/officeart/2005/8/layout/vList4"/>
    <dgm:cxn modelId="{D038FD8B-DEC3-4CDE-B5CC-AB557612E09E}" type="presParOf" srcId="{E166DF1E-8184-4A92-A19B-FF4B1934609D}" destId="{2ABFD4DD-1C33-4575-B1C1-4920F281DAF8}" srcOrd="2" destOrd="0" presId="urn:microsoft.com/office/officeart/2005/8/layout/vList4"/>
    <dgm:cxn modelId="{8D41A0AF-99FA-494C-9A17-0831791FCEC1}" type="presParOf" srcId="{F96EBE37-0D59-46B0-BDF2-41704FD9FA91}" destId="{CC63A8AC-4841-46E1-ABE9-C66E5E5025D1}" srcOrd="1" destOrd="0" presId="urn:microsoft.com/office/officeart/2005/8/layout/vList4"/>
    <dgm:cxn modelId="{977EA120-A896-43CB-BD03-B1E3F589099E}" type="presParOf" srcId="{F96EBE37-0D59-46B0-BDF2-41704FD9FA91}" destId="{D29C91AE-4AD9-46DE-8E31-51F81DCDE234}" srcOrd="2" destOrd="0" presId="urn:microsoft.com/office/officeart/2005/8/layout/vList4"/>
    <dgm:cxn modelId="{3864D3E7-C598-4350-9266-804BEB113D29}" type="presParOf" srcId="{D29C91AE-4AD9-46DE-8E31-51F81DCDE234}" destId="{1D576FC2-EA49-46C2-B251-D0B2D970AB3C}" srcOrd="0" destOrd="0" presId="urn:microsoft.com/office/officeart/2005/8/layout/vList4"/>
    <dgm:cxn modelId="{0FAD81D3-FE85-415F-B097-E3335D6E0A70}" type="presParOf" srcId="{D29C91AE-4AD9-46DE-8E31-51F81DCDE234}" destId="{1770E994-3ECE-457C-9CF6-C6400C7BE5CA}" srcOrd="1" destOrd="0" presId="urn:microsoft.com/office/officeart/2005/8/layout/vList4"/>
    <dgm:cxn modelId="{92FDFDF6-1540-4C58-BDE7-A2629F9F6316}" type="presParOf" srcId="{D29C91AE-4AD9-46DE-8E31-51F81DCDE234}" destId="{913BDDBC-6851-4C60-AB23-417AF051354B}" srcOrd="2" destOrd="0" presId="urn:microsoft.com/office/officeart/2005/8/layout/vList4"/>
    <dgm:cxn modelId="{4C5899A1-1DF3-4A4A-B78A-CE7D44E84FF0}" type="presParOf" srcId="{F96EBE37-0D59-46B0-BDF2-41704FD9FA91}" destId="{7FD8EDB2-7C86-419D-AC2E-59A5D05457FD}" srcOrd="3" destOrd="0" presId="urn:microsoft.com/office/officeart/2005/8/layout/vList4"/>
    <dgm:cxn modelId="{A294636A-6FB2-4214-A2E6-9DCFE10CE032}" type="presParOf" srcId="{F96EBE37-0D59-46B0-BDF2-41704FD9FA91}" destId="{2E1E38CE-7281-462F-85DF-FB9DAB6D1A6B}" srcOrd="4" destOrd="0" presId="urn:microsoft.com/office/officeart/2005/8/layout/vList4"/>
    <dgm:cxn modelId="{8FE2B2BE-9670-4EFF-B716-4852364E4C91}" type="presParOf" srcId="{2E1E38CE-7281-462F-85DF-FB9DAB6D1A6B}" destId="{B8E314DC-0F97-47F2-876B-9C433C77E587}" srcOrd="0" destOrd="0" presId="urn:microsoft.com/office/officeart/2005/8/layout/vList4"/>
    <dgm:cxn modelId="{A810B766-BFAE-48F9-B074-700C21953011}" type="presParOf" srcId="{2E1E38CE-7281-462F-85DF-FB9DAB6D1A6B}" destId="{E396F65E-816E-43BF-B94F-910FBDFA9A50}" srcOrd="1" destOrd="0" presId="urn:microsoft.com/office/officeart/2005/8/layout/vList4"/>
    <dgm:cxn modelId="{4C388DB2-9892-492B-B16A-EEB0C3CD394F}" type="presParOf" srcId="{2E1E38CE-7281-462F-85DF-FB9DAB6D1A6B}" destId="{384921A2-CCD4-4522-BA90-B135F5531D1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00425A-2E3F-4E65-8311-F78F3010514E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E59940B-31C7-4371-8A75-2F2BCD2E1387}">
      <dgm:prSet phldrT="[Texto]" custT="1"/>
      <dgm:spPr/>
      <dgm:t>
        <a:bodyPr/>
        <a:lstStyle/>
        <a:p>
          <a:r>
            <a:rPr lang="es-ES" sz="4000" b="1" dirty="0">
              <a:solidFill>
                <a:srgbClr val="FFFF00"/>
              </a:solidFill>
            </a:rPr>
            <a:t> </a:t>
          </a:r>
          <a:r>
            <a:rPr lang="es-ES" sz="3800" b="1" dirty="0">
              <a:solidFill>
                <a:srgbClr val="FFFF00"/>
              </a:solidFill>
            </a:rPr>
            <a:t>C1 </a:t>
          </a:r>
          <a:r>
            <a:rPr lang="es-ES" sz="3800" b="1" dirty="0">
              <a:solidFill>
                <a:schemeClr val="bg1"/>
              </a:solidFill>
            </a:rPr>
            <a:t>de</a:t>
          </a:r>
          <a:r>
            <a:rPr lang="es-ES" sz="3800" b="1" dirty="0">
              <a:solidFill>
                <a:srgbClr val="FFFF00"/>
              </a:solidFill>
            </a:rPr>
            <a:t> </a:t>
          </a:r>
          <a:r>
            <a:rPr lang="es-ES" sz="3800" b="1" dirty="0" err="1">
              <a:solidFill>
                <a:srgbClr val="FFFF00"/>
              </a:solidFill>
            </a:rPr>
            <a:t>Valencià</a:t>
          </a:r>
          <a:r>
            <a:rPr lang="es-ES" sz="3800" b="1" dirty="0">
              <a:solidFill>
                <a:srgbClr val="FFFF00"/>
              </a:solidFill>
            </a:rPr>
            <a:t> </a:t>
          </a:r>
          <a:r>
            <a:rPr lang="es-ES" sz="2800" b="1" dirty="0">
              <a:solidFill>
                <a:srgbClr val="FFFF00"/>
              </a:solidFill>
            </a:rPr>
            <a:t>(Excepto para F.P.)</a:t>
          </a:r>
        </a:p>
      </dgm:t>
    </dgm:pt>
    <dgm:pt modelId="{9675410D-30E2-47CE-A210-B9EC56FDFD07}" type="parTrans" cxnId="{49BD7002-47C2-490E-8330-44BA7A345D86}">
      <dgm:prSet/>
      <dgm:spPr/>
      <dgm:t>
        <a:bodyPr/>
        <a:lstStyle/>
        <a:p>
          <a:endParaRPr lang="es-ES"/>
        </a:p>
      </dgm:t>
    </dgm:pt>
    <dgm:pt modelId="{32A7F022-B5BD-4824-8564-89B56F192B84}" type="sibTrans" cxnId="{49BD7002-47C2-490E-8330-44BA7A345D86}">
      <dgm:prSet/>
      <dgm:spPr/>
      <dgm:t>
        <a:bodyPr/>
        <a:lstStyle/>
        <a:p>
          <a:endParaRPr lang="es-ES"/>
        </a:p>
      </dgm:t>
    </dgm:pt>
    <dgm:pt modelId="{1BD81412-1217-4033-8911-C1C733FAE5F3}">
      <dgm:prSet phldrT="[Texto]" custT="1"/>
      <dgm:spPr/>
      <dgm:t>
        <a:bodyPr/>
        <a:lstStyle/>
        <a:p>
          <a:r>
            <a:rPr lang="es-ES" sz="2300" b="1" dirty="0"/>
            <a:t> </a:t>
          </a:r>
          <a:r>
            <a:rPr lang="es-ES" sz="3200" b="1" dirty="0">
              <a:solidFill>
                <a:srgbClr val="FFFF00"/>
              </a:solidFill>
            </a:rPr>
            <a:t>MÁSTER </a:t>
          </a:r>
          <a:r>
            <a:rPr lang="es-ES" sz="3200" b="1" dirty="0"/>
            <a:t>de </a:t>
          </a:r>
          <a:r>
            <a:rPr lang="es-ES" sz="3200" b="1" dirty="0">
              <a:solidFill>
                <a:srgbClr val="FFFF00"/>
              </a:solidFill>
            </a:rPr>
            <a:t>DOCENCIA</a:t>
          </a:r>
          <a:r>
            <a:rPr lang="es-ES" sz="3200" b="1" dirty="0"/>
            <a:t> en      </a:t>
          </a:r>
          <a:r>
            <a:rPr lang="es-ES" sz="2800" b="1" dirty="0">
              <a:solidFill>
                <a:srgbClr val="FFFF00"/>
              </a:solidFill>
            </a:rPr>
            <a:t>SECUNDARIA</a:t>
          </a:r>
        </a:p>
      </dgm:t>
    </dgm:pt>
    <dgm:pt modelId="{DBCCE5F0-EC6F-487A-9A41-963F7FE6DCD2}" type="parTrans" cxnId="{B1481DFD-6107-4DBB-948C-52CA8B7D98FD}">
      <dgm:prSet/>
      <dgm:spPr/>
      <dgm:t>
        <a:bodyPr/>
        <a:lstStyle/>
        <a:p>
          <a:endParaRPr lang="es-ES"/>
        </a:p>
      </dgm:t>
    </dgm:pt>
    <dgm:pt modelId="{8CCCD067-3908-4CD5-9EA7-860158EFA227}" type="sibTrans" cxnId="{B1481DFD-6107-4DBB-948C-52CA8B7D98FD}">
      <dgm:prSet/>
      <dgm:spPr/>
      <dgm:t>
        <a:bodyPr/>
        <a:lstStyle/>
        <a:p>
          <a:endParaRPr lang="es-ES"/>
        </a:p>
      </dgm:t>
    </dgm:pt>
    <dgm:pt modelId="{DC6404F9-9068-4A00-B85E-2E48DC8EC045}">
      <dgm:prSet custT="1"/>
      <dgm:spPr/>
      <dgm:t>
        <a:bodyPr/>
        <a:lstStyle/>
        <a:p>
          <a:r>
            <a:rPr lang="es-ES" sz="3500" b="1" dirty="0">
              <a:solidFill>
                <a:srgbClr val="FFFF00"/>
              </a:solidFill>
            </a:rPr>
            <a:t>Título </a:t>
          </a:r>
          <a:r>
            <a:rPr lang="es-ES" sz="3500" b="1" dirty="0">
              <a:solidFill>
                <a:schemeClr val="bg1"/>
              </a:solidFill>
            </a:rPr>
            <a:t>de </a:t>
          </a:r>
          <a:r>
            <a:rPr lang="es-ES" sz="3500" b="1" dirty="0">
              <a:solidFill>
                <a:srgbClr val="FFFF00"/>
              </a:solidFill>
            </a:rPr>
            <a:t>GRADO </a:t>
          </a:r>
        </a:p>
      </dgm:t>
    </dgm:pt>
    <dgm:pt modelId="{612D61CF-9D6E-4F38-8C7C-2C25064212A2}" type="parTrans" cxnId="{700DC940-D4E6-4D29-8367-DAA15DC4BD74}">
      <dgm:prSet/>
      <dgm:spPr/>
      <dgm:t>
        <a:bodyPr/>
        <a:lstStyle/>
        <a:p>
          <a:endParaRPr lang="es-ES"/>
        </a:p>
      </dgm:t>
    </dgm:pt>
    <dgm:pt modelId="{C56C3A3F-0ADA-4F84-8946-D9EE8BDEF43A}" type="sibTrans" cxnId="{700DC940-D4E6-4D29-8367-DAA15DC4BD74}">
      <dgm:prSet/>
      <dgm:spPr/>
      <dgm:t>
        <a:bodyPr/>
        <a:lstStyle/>
        <a:p>
          <a:endParaRPr lang="es-ES"/>
        </a:p>
      </dgm:t>
    </dgm:pt>
    <dgm:pt modelId="{DC14389E-E24F-4A0D-8F73-CA5FFC06DD34}" type="pres">
      <dgm:prSet presAssocID="{8C00425A-2E3F-4E65-8311-F78F3010514E}" presName="diagram" presStyleCnt="0">
        <dgm:presLayoutVars>
          <dgm:dir/>
          <dgm:resizeHandles val="exact"/>
        </dgm:presLayoutVars>
      </dgm:prSet>
      <dgm:spPr/>
    </dgm:pt>
    <dgm:pt modelId="{89FE76D2-F4CC-49BD-8D37-D16DE66E1339}" type="pres">
      <dgm:prSet presAssocID="{DC6404F9-9068-4A00-B85E-2E48DC8EC045}" presName="node" presStyleLbl="node1" presStyleIdx="0" presStyleCnt="3" custScaleY="206196">
        <dgm:presLayoutVars>
          <dgm:bulletEnabled val="1"/>
        </dgm:presLayoutVars>
      </dgm:prSet>
      <dgm:spPr/>
    </dgm:pt>
    <dgm:pt modelId="{DB84C21B-4B57-47B3-BF5B-69F3BA7ADA18}" type="pres">
      <dgm:prSet presAssocID="{C56C3A3F-0ADA-4F84-8946-D9EE8BDEF43A}" presName="sibTrans" presStyleLbl="sibTrans2D1" presStyleIdx="0" presStyleCnt="2"/>
      <dgm:spPr/>
    </dgm:pt>
    <dgm:pt modelId="{C27B0435-36D8-4BA5-ACE1-A83E18B21ECF}" type="pres">
      <dgm:prSet presAssocID="{C56C3A3F-0ADA-4F84-8946-D9EE8BDEF43A}" presName="connectorText" presStyleLbl="sibTrans2D1" presStyleIdx="0" presStyleCnt="2"/>
      <dgm:spPr/>
    </dgm:pt>
    <dgm:pt modelId="{78AD348B-43D7-4E88-99AF-5FC0576E68FC}" type="pres">
      <dgm:prSet presAssocID="{1E59940B-31C7-4371-8A75-2F2BCD2E1387}" presName="node" presStyleLbl="node1" presStyleIdx="1" presStyleCnt="3" custScaleX="115315" custScaleY="199398" custLinFactNeighborX="776" custLinFactNeighborY="-3720">
        <dgm:presLayoutVars>
          <dgm:bulletEnabled val="1"/>
        </dgm:presLayoutVars>
      </dgm:prSet>
      <dgm:spPr/>
    </dgm:pt>
    <dgm:pt modelId="{0BE2496C-9940-438C-8B4B-811A68E838AE}" type="pres">
      <dgm:prSet presAssocID="{32A7F022-B5BD-4824-8564-89B56F192B84}" presName="sibTrans" presStyleLbl="sibTrans2D1" presStyleIdx="1" presStyleCnt="2"/>
      <dgm:spPr/>
    </dgm:pt>
    <dgm:pt modelId="{62BC0C4A-7B61-4495-BE32-98F5ECFB142E}" type="pres">
      <dgm:prSet presAssocID="{32A7F022-B5BD-4824-8564-89B56F192B84}" presName="connectorText" presStyleLbl="sibTrans2D1" presStyleIdx="1" presStyleCnt="2"/>
      <dgm:spPr/>
    </dgm:pt>
    <dgm:pt modelId="{F7798852-B93E-4C11-A9E1-0C2BD7026A90}" type="pres">
      <dgm:prSet presAssocID="{1BD81412-1217-4033-8911-C1C733FAE5F3}" presName="node" presStyleLbl="node1" presStyleIdx="2" presStyleCnt="3" custScaleX="138876" custScaleY="190335" custLinFactNeighborX="84" custLinFactNeighborY="4299">
        <dgm:presLayoutVars>
          <dgm:bulletEnabled val="1"/>
        </dgm:presLayoutVars>
      </dgm:prSet>
      <dgm:spPr/>
    </dgm:pt>
  </dgm:ptLst>
  <dgm:cxnLst>
    <dgm:cxn modelId="{49BD7002-47C2-490E-8330-44BA7A345D86}" srcId="{8C00425A-2E3F-4E65-8311-F78F3010514E}" destId="{1E59940B-31C7-4371-8A75-2F2BCD2E1387}" srcOrd="1" destOrd="0" parTransId="{9675410D-30E2-47CE-A210-B9EC56FDFD07}" sibTransId="{32A7F022-B5BD-4824-8564-89B56F192B84}"/>
    <dgm:cxn modelId="{700DC940-D4E6-4D29-8367-DAA15DC4BD74}" srcId="{8C00425A-2E3F-4E65-8311-F78F3010514E}" destId="{DC6404F9-9068-4A00-B85E-2E48DC8EC045}" srcOrd="0" destOrd="0" parTransId="{612D61CF-9D6E-4F38-8C7C-2C25064212A2}" sibTransId="{C56C3A3F-0ADA-4F84-8946-D9EE8BDEF43A}"/>
    <dgm:cxn modelId="{F2486F96-3621-4C5C-8328-3149106B1E4A}" type="presOf" srcId="{32A7F022-B5BD-4824-8564-89B56F192B84}" destId="{0BE2496C-9940-438C-8B4B-811A68E838AE}" srcOrd="0" destOrd="0" presId="urn:microsoft.com/office/officeart/2005/8/layout/process5"/>
    <dgm:cxn modelId="{53C5089E-DC0B-41B5-82B7-CDDB8CC41911}" type="presOf" srcId="{32A7F022-B5BD-4824-8564-89B56F192B84}" destId="{62BC0C4A-7B61-4495-BE32-98F5ECFB142E}" srcOrd="1" destOrd="0" presId="urn:microsoft.com/office/officeart/2005/8/layout/process5"/>
    <dgm:cxn modelId="{C1A5B2A3-F53A-4EF2-8E68-7B162DA4AECA}" type="presOf" srcId="{C56C3A3F-0ADA-4F84-8946-D9EE8BDEF43A}" destId="{C27B0435-36D8-4BA5-ACE1-A83E18B21ECF}" srcOrd="1" destOrd="0" presId="urn:microsoft.com/office/officeart/2005/8/layout/process5"/>
    <dgm:cxn modelId="{4A4DDBAD-760E-497A-B82D-B833D5801029}" type="presOf" srcId="{1E59940B-31C7-4371-8A75-2F2BCD2E1387}" destId="{78AD348B-43D7-4E88-99AF-5FC0576E68FC}" srcOrd="0" destOrd="0" presId="urn:microsoft.com/office/officeart/2005/8/layout/process5"/>
    <dgm:cxn modelId="{730AF3B5-1C0D-4303-953E-B13C135DE9FB}" type="presOf" srcId="{1BD81412-1217-4033-8911-C1C733FAE5F3}" destId="{F7798852-B93E-4C11-A9E1-0C2BD7026A90}" srcOrd="0" destOrd="0" presId="urn:microsoft.com/office/officeart/2005/8/layout/process5"/>
    <dgm:cxn modelId="{51026ABB-9C1B-4DC5-92B2-CD5B272804AD}" type="presOf" srcId="{DC6404F9-9068-4A00-B85E-2E48DC8EC045}" destId="{89FE76D2-F4CC-49BD-8D37-D16DE66E1339}" srcOrd="0" destOrd="0" presId="urn:microsoft.com/office/officeart/2005/8/layout/process5"/>
    <dgm:cxn modelId="{8E7778DF-6671-463C-B656-39F73438C61D}" type="presOf" srcId="{C56C3A3F-0ADA-4F84-8946-D9EE8BDEF43A}" destId="{DB84C21B-4B57-47B3-BF5B-69F3BA7ADA18}" srcOrd="0" destOrd="0" presId="urn:microsoft.com/office/officeart/2005/8/layout/process5"/>
    <dgm:cxn modelId="{B1481DFD-6107-4DBB-948C-52CA8B7D98FD}" srcId="{8C00425A-2E3F-4E65-8311-F78F3010514E}" destId="{1BD81412-1217-4033-8911-C1C733FAE5F3}" srcOrd="2" destOrd="0" parTransId="{DBCCE5F0-EC6F-487A-9A41-963F7FE6DCD2}" sibTransId="{8CCCD067-3908-4CD5-9EA7-860158EFA227}"/>
    <dgm:cxn modelId="{386F34FE-30EB-40D1-93E7-3B3A3FA61085}" type="presOf" srcId="{8C00425A-2E3F-4E65-8311-F78F3010514E}" destId="{DC14389E-E24F-4A0D-8F73-CA5FFC06DD34}" srcOrd="0" destOrd="0" presId="urn:microsoft.com/office/officeart/2005/8/layout/process5"/>
    <dgm:cxn modelId="{7B66DE90-B8A9-44F5-B9EA-A3B42168A8A1}" type="presParOf" srcId="{DC14389E-E24F-4A0D-8F73-CA5FFC06DD34}" destId="{89FE76D2-F4CC-49BD-8D37-D16DE66E1339}" srcOrd="0" destOrd="0" presId="urn:microsoft.com/office/officeart/2005/8/layout/process5"/>
    <dgm:cxn modelId="{F81FD7A5-7FB2-49E4-9782-E0474EB93D78}" type="presParOf" srcId="{DC14389E-E24F-4A0D-8F73-CA5FFC06DD34}" destId="{DB84C21B-4B57-47B3-BF5B-69F3BA7ADA18}" srcOrd="1" destOrd="0" presId="urn:microsoft.com/office/officeart/2005/8/layout/process5"/>
    <dgm:cxn modelId="{7DBEDE74-E748-422A-840D-DF60C37FDE46}" type="presParOf" srcId="{DB84C21B-4B57-47B3-BF5B-69F3BA7ADA18}" destId="{C27B0435-36D8-4BA5-ACE1-A83E18B21ECF}" srcOrd="0" destOrd="0" presId="urn:microsoft.com/office/officeart/2005/8/layout/process5"/>
    <dgm:cxn modelId="{CF9D35DE-A8CD-4B24-BB48-15E55F52FFC3}" type="presParOf" srcId="{DC14389E-E24F-4A0D-8F73-CA5FFC06DD34}" destId="{78AD348B-43D7-4E88-99AF-5FC0576E68FC}" srcOrd="2" destOrd="0" presId="urn:microsoft.com/office/officeart/2005/8/layout/process5"/>
    <dgm:cxn modelId="{5A6E0B2D-10C0-46B4-9A69-DDC5DA485AFF}" type="presParOf" srcId="{DC14389E-E24F-4A0D-8F73-CA5FFC06DD34}" destId="{0BE2496C-9940-438C-8B4B-811A68E838AE}" srcOrd="3" destOrd="0" presId="urn:microsoft.com/office/officeart/2005/8/layout/process5"/>
    <dgm:cxn modelId="{829CB368-4D44-4131-9F3A-0ED4162FE844}" type="presParOf" srcId="{0BE2496C-9940-438C-8B4B-811A68E838AE}" destId="{62BC0C4A-7B61-4495-BE32-98F5ECFB142E}" srcOrd="0" destOrd="0" presId="urn:microsoft.com/office/officeart/2005/8/layout/process5"/>
    <dgm:cxn modelId="{0DE03D91-A7DE-46C0-908C-19896CBA7E39}" type="presParOf" srcId="{DC14389E-E24F-4A0D-8F73-CA5FFC06DD34}" destId="{F7798852-B93E-4C11-A9E1-0C2BD7026A90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0A80FA-317C-4256-8D80-4C881254FD45}" type="doc">
      <dgm:prSet loTypeId="urn:microsoft.com/office/officeart/2005/8/layout/hierarchy3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87F3F9B-61C0-4683-9CFB-A713A99057E0}">
      <dgm:prSet phldrT="[Texto]"/>
      <dgm:spPr/>
      <dgm:t>
        <a:bodyPr/>
        <a:lstStyle/>
        <a:p>
          <a:r>
            <a:rPr lang="es-ES" b="1" dirty="0"/>
            <a:t>Turno Libre de Oposiciones</a:t>
          </a:r>
        </a:p>
      </dgm:t>
    </dgm:pt>
    <dgm:pt modelId="{4EFFF1F7-FC5A-414E-91D8-F2F331EB969D}" type="parTrans" cxnId="{3AD3D127-BBB3-4690-A93D-9FB6243084BB}">
      <dgm:prSet/>
      <dgm:spPr/>
      <dgm:t>
        <a:bodyPr/>
        <a:lstStyle/>
        <a:p>
          <a:endParaRPr lang="es-ES"/>
        </a:p>
      </dgm:t>
    </dgm:pt>
    <dgm:pt modelId="{3801AC9D-5040-4BC8-B5E3-626D45390C77}" type="sibTrans" cxnId="{3AD3D127-BBB3-4690-A93D-9FB6243084BB}">
      <dgm:prSet/>
      <dgm:spPr/>
      <dgm:t>
        <a:bodyPr/>
        <a:lstStyle/>
        <a:p>
          <a:endParaRPr lang="es-ES"/>
        </a:p>
      </dgm:t>
    </dgm:pt>
    <dgm:pt modelId="{AA6F12CC-BB76-4ED1-9963-2BB7865FFBDB}">
      <dgm:prSet phldrT="[Texto]" custT="1"/>
      <dgm:spPr/>
      <dgm:t>
        <a:bodyPr/>
        <a:lstStyle/>
        <a:p>
          <a:r>
            <a:rPr lang="es-ES" sz="2900" b="1" dirty="0"/>
            <a:t>Modalidad tradicional </a:t>
          </a:r>
          <a:r>
            <a:rPr lang="es-ES" sz="2900" b="0" dirty="0"/>
            <a:t>de</a:t>
          </a:r>
          <a:r>
            <a:rPr lang="es-ES" sz="2900" b="1" dirty="0"/>
            <a:t> Oposiciones</a:t>
          </a:r>
          <a:r>
            <a:rPr lang="es-ES" sz="2900" dirty="0"/>
            <a:t>.</a:t>
          </a:r>
        </a:p>
      </dgm:t>
    </dgm:pt>
    <dgm:pt modelId="{D7547D31-CED4-4109-ADD1-9168C27A499A}" type="parTrans" cxnId="{ADBC2A83-C825-4458-A4D0-E62BDDBE3A46}">
      <dgm:prSet/>
      <dgm:spPr/>
      <dgm:t>
        <a:bodyPr/>
        <a:lstStyle/>
        <a:p>
          <a:endParaRPr lang="es-ES"/>
        </a:p>
      </dgm:t>
    </dgm:pt>
    <dgm:pt modelId="{6031F537-F342-49FE-B233-C8AF074E8A62}" type="sibTrans" cxnId="{ADBC2A83-C825-4458-A4D0-E62BDDBE3A46}">
      <dgm:prSet/>
      <dgm:spPr/>
      <dgm:t>
        <a:bodyPr/>
        <a:lstStyle/>
        <a:p>
          <a:endParaRPr lang="es-ES"/>
        </a:p>
      </dgm:t>
    </dgm:pt>
    <dgm:pt modelId="{143CD6BA-B150-45C4-8201-5C73502A3B92}">
      <dgm:prSet phldrT="[Texto]"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Acceso a Subgrupo Superior</a:t>
          </a:r>
        </a:p>
      </dgm:t>
    </dgm:pt>
    <dgm:pt modelId="{D8D08C0C-5C1F-4F51-8360-1DC7795A3462}" type="parTrans" cxnId="{70DA5C37-2C27-4640-8532-6CE8CDAE78AC}">
      <dgm:prSet/>
      <dgm:spPr/>
      <dgm:t>
        <a:bodyPr/>
        <a:lstStyle/>
        <a:p>
          <a:endParaRPr lang="es-ES"/>
        </a:p>
      </dgm:t>
    </dgm:pt>
    <dgm:pt modelId="{1799B333-A7E0-47A9-AEA2-74918DB28E2E}" type="sibTrans" cxnId="{70DA5C37-2C27-4640-8532-6CE8CDAE78AC}">
      <dgm:prSet/>
      <dgm:spPr/>
      <dgm:t>
        <a:bodyPr/>
        <a:lstStyle/>
        <a:p>
          <a:endParaRPr lang="es-ES"/>
        </a:p>
      </dgm:t>
    </dgm:pt>
    <dgm:pt modelId="{BA130D18-FAF9-4130-9AF3-95403583726E}">
      <dgm:prSet phldrT="[Texto]" custT="1"/>
      <dgm:spPr/>
      <dgm:t>
        <a:bodyPr/>
        <a:lstStyle/>
        <a:p>
          <a:r>
            <a:rPr lang="es-ES" sz="2600" dirty="0"/>
            <a:t>Como </a:t>
          </a:r>
          <a:r>
            <a:rPr lang="es-ES" sz="2600" b="1" dirty="0"/>
            <a:t>Funcionariado de Carrera </a:t>
          </a:r>
          <a:r>
            <a:rPr lang="es-ES" sz="2600" dirty="0"/>
            <a:t>(Cuerpo Maestros)</a:t>
          </a:r>
        </a:p>
      </dgm:t>
    </dgm:pt>
    <dgm:pt modelId="{79D8DF63-E9DC-43E5-B988-15D18D6F3DBD}" type="parTrans" cxnId="{3DAEFF6F-ABA1-4D38-ADC7-0169316E3509}">
      <dgm:prSet/>
      <dgm:spPr/>
      <dgm:t>
        <a:bodyPr/>
        <a:lstStyle/>
        <a:p>
          <a:endParaRPr lang="es-ES"/>
        </a:p>
      </dgm:t>
    </dgm:pt>
    <dgm:pt modelId="{24512B71-2117-4BA9-8EE9-63E96A30BB03}" type="sibTrans" cxnId="{3DAEFF6F-ABA1-4D38-ADC7-0169316E3509}">
      <dgm:prSet/>
      <dgm:spPr/>
      <dgm:t>
        <a:bodyPr/>
        <a:lstStyle/>
        <a:p>
          <a:endParaRPr lang="es-ES"/>
        </a:p>
      </dgm:t>
    </dgm:pt>
    <dgm:pt modelId="{6DB0A0F3-CF7B-4181-A0A5-07AD409383F3}" type="pres">
      <dgm:prSet presAssocID="{040A80FA-317C-4256-8D80-4C881254FD4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2096484-7BC4-4B77-9046-6EB8838EFB89}" type="pres">
      <dgm:prSet presAssocID="{887F3F9B-61C0-4683-9CFB-A713A99057E0}" presName="root" presStyleCnt="0"/>
      <dgm:spPr/>
    </dgm:pt>
    <dgm:pt modelId="{B33E008C-C12E-4F20-9964-13E335856E0B}" type="pres">
      <dgm:prSet presAssocID="{887F3F9B-61C0-4683-9CFB-A713A99057E0}" presName="rootComposite" presStyleCnt="0"/>
      <dgm:spPr/>
    </dgm:pt>
    <dgm:pt modelId="{2BEACB30-F80F-45E4-8840-55F93526BFFC}" type="pres">
      <dgm:prSet presAssocID="{887F3F9B-61C0-4683-9CFB-A713A99057E0}" presName="rootText" presStyleLbl="node1" presStyleIdx="0" presStyleCnt="2"/>
      <dgm:spPr/>
    </dgm:pt>
    <dgm:pt modelId="{F89232EE-2283-400D-836C-2551B13B5FD7}" type="pres">
      <dgm:prSet presAssocID="{887F3F9B-61C0-4683-9CFB-A713A99057E0}" presName="rootConnector" presStyleLbl="node1" presStyleIdx="0" presStyleCnt="2"/>
      <dgm:spPr/>
    </dgm:pt>
    <dgm:pt modelId="{0C4E1422-D6A3-462A-8060-FEF2979FF345}" type="pres">
      <dgm:prSet presAssocID="{887F3F9B-61C0-4683-9CFB-A713A99057E0}" presName="childShape" presStyleCnt="0"/>
      <dgm:spPr/>
    </dgm:pt>
    <dgm:pt modelId="{97F39665-B3E0-43D8-8E8C-4AC5C473A738}" type="pres">
      <dgm:prSet presAssocID="{D7547D31-CED4-4109-ADD1-9168C27A499A}" presName="Name13" presStyleLbl="parChTrans1D2" presStyleIdx="0" presStyleCnt="2"/>
      <dgm:spPr/>
    </dgm:pt>
    <dgm:pt modelId="{B34E68F7-ACAE-49BB-888D-9481BC092D13}" type="pres">
      <dgm:prSet presAssocID="{AA6F12CC-BB76-4ED1-9963-2BB7865FFBDB}" presName="childText" presStyleLbl="bgAcc1" presStyleIdx="0" presStyleCnt="2">
        <dgm:presLayoutVars>
          <dgm:bulletEnabled val="1"/>
        </dgm:presLayoutVars>
      </dgm:prSet>
      <dgm:spPr/>
    </dgm:pt>
    <dgm:pt modelId="{97A78CD3-440D-4230-8233-CBD58E05335F}" type="pres">
      <dgm:prSet presAssocID="{143CD6BA-B150-45C4-8201-5C73502A3B92}" presName="root" presStyleCnt="0"/>
      <dgm:spPr/>
    </dgm:pt>
    <dgm:pt modelId="{0EEFE3E2-70DA-4737-B640-F00E7113E439}" type="pres">
      <dgm:prSet presAssocID="{143CD6BA-B150-45C4-8201-5C73502A3B92}" presName="rootComposite" presStyleCnt="0"/>
      <dgm:spPr/>
    </dgm:pt>
    <dgm:pt modelId="{EBF83400-7A4C-4309-B733-D831724489E1}" type="pres">
      <dgm:prSet presAssocID="{143CD6BA-B150-45C4-8201-5C73502A3B92}" presName="rootText" presStyleLbl="node1" presStyleIdx="1" presStyleCnt="2"/>
      <dgm:spPr/>
    </dgm:pt>
    <dgm:pt modelId="{80951B0F-D830-4287-9295-FB8A9EA81F69}" type="pres">
      <dgm:prSet presAssocID="{143CD6BA-B150-45C4-8201-5C73502A3B92}" presName="rootConnector" presStyleLbl="node1" presStyleIdx="1" presStyleCnt="2"/>
      <dgm:spPr/>
    </dgm:pt>
    <dgm:pt modelId="{81855FFE-B54C-42F1-A651-A8EB222F58F3}" type="pres">
      <dgm:prSet presAssocID="{143CD6BA-B150-45C4-8201-5C73502A3B92}" presName="childShape" presStyleCnt="0"/>
      <dgm:spPr/>
    </dgm:pt>
    <dgm:pt modelId="{E318DDEB-E456-4B27-B9CC-E7903BEF8507}" type="pres">
      <dgm:prSet presAssocID="{79D8DF63-E9DC-43E5-B988-15D18D6F3DBD}" presName="Name13" presStyleLbl="parChTrans1D2" presStyleIdx="1" presStyleCnt="2"/>
      <dgm:spPr/>
    </dgm:pt>
    <dgm:pt modelId="{53D0B3E7-A5EE-415B-B81B-90BD88AB4BAE}" type="pres">
      <dgm:prSet presAssocID="{BA130D18-FAF9-4130-9AF3-95403583726E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228B6E07-159D-4F14-9B47-770DBC50B09D}" type="presOf" srcId="{040A80FA-317C-4256-8D80-4C881254FD45}" destId="{6DB0A0F3-CF7B-4181-A0A5-07AD409383F3}" srcOrd="0" destOrd="0" presId="urn:microsoft.com/office/officeart/2005/8/layout/hierarchy3"/>
    <dgm:cxn modelId="{3AD3D127-BBB3-4690-A93D-9FB6243084BB}" srcId="{040A80FA-317C-4256-8D80-4C881254FD45}" destId="{887F3F9B-61C0-4683-9CFB-A713A99057E0}" srcOrd="0" destOrd="0" parTransId="{4EFFF1F7-FC5A-414E-91D8-F2F331EB969D}" sibTransId="{3801AC9D-5040-4BC8-B5E3-626D45390C77}"/>
    <dgm:cxn modelId="{70DA5C37-2C27-4640-8532-6CE8CDAE78AC}" srcId="{040A80FA-317C-4256-8D80-4C881254FD45}" destId="{143CD6BA-B150-45C4-8201-5C73502A3B92}" srcOrd="1" destOrd="0" parTransId="{D8D08C0C-5C1F-4F51-8360-1DC7795A3462}" sibTransId="{1799B333-A7E0-47A9-AEA2-74918DB28E2E}"/>
    <dgm:cxn modelId="{BC95CD5C-7F24-4FF4-B95A-25E4E53CDD68}" type="presOf" srcId="{79D8DF63-E9DC-43E5-B988-15D18D6F3DBD}" destId="{E318DDEB-E456-4B27-B9CC-E7903BEF8507}" srcOrd="0" destOrd="0" presId="urn:microsoft.com/office/officeart/2005/8/layout/hierarchy3"/>
    <dgm:cxn modelId="{3DAEFF6F-ABA1-4D38-ADC7-0169316E3509}" srcId="{143CD6BA-B150-45C4-8201-5C73502A3B92}" destId="{BA130D18-FAF9-4130-9AF3-95403583726E}" srcOrd="0" destOrd="0" parTransId="{79D8DF63-E9DC-43E5-B988-15D18D6F3DBD}" sibTransId="{24512B71-2117-4BA9-8EE9-63E96A30BB03}"/>
    <dgm:cxn modelId="{2BEC0072-1E48-4E8E-9B2E-870D5FD5702E}" type="presOf" srcId="{887F3F9B-61C0-4683-9CFB-A713A99057E0}" destId="{F89232EE-2283-400D-836C-2551B13B5FD7}" srcOrd="1" destOrd="0" presId="urn:microsoft.com/office/officeart/2005/8/layout/hierarchy3"/>
    <dgm:cxn modelId="{84F67555-E336-485E-88BF-5ABBCEDAD200}" type="presOf" srcId="{BA130D18-FAF9-4130-9AF3-95403583726E}" destId="{53D0B3E7-A5EE-415B-B81B-90BD88AB4BAE}" srcOrd="0" destOrd="0" presId="urn:microsoft.com/office/officeart/2005/8/layout/hierarchy3"/>
    <dgm:cxn modelId="{ADBC2A83-C825-4458-A4D0-E62BDDBE3A46}" srcId="{887F3F9B-61C0-4683-9CFB-A713A99057E0}" destId="{AA6F12CC-BB76-4ED1-9963-2BB7865FFBDB}" srcOrd="0" destOrd="0" parTransId="{D7547D31-CED4-4109-ADD1-9168C27A499A}" sibTransId="{6031F537-F342-49FE-B233-C8AF074E8A62}"/>
    <dgm:cxn modelId="{0205FFA5-1B63-4F72-A7D6-4AC508F3DADA}" type="presOf" srcId="{887F3F9B-61C0-4683-9CFB-A713A99057E0}" destId="{2BEACB30-F80F-45E4-8840-55F93526BFFC}" srcOrd="0" destOrd="0" presId="urn:microsoft.com/office/officeart/2005/8/layout/hierarchy3"/>
    <dgm:cxn modelId="{CE3225B2-4DF6-45A6-AAC5-589FF4A6D5DB}" type="presOf" srcId="{D7547D31-CED4-4109-ADD1-9168C27A499A}" destId="{97F39665-B3E0-43D8-8E8C-4AC5C473A738}" srcOrd="0" destOrd="0" presId="urn:microsoft.com/office/officeart/2005/8/layout/hierarchy3"/>
    <dgm:cxn modelId="{34A5F9E8-0B95-4E86-A26E-671065BD8CA0}" type="presOf" srcId="{143CD6BA-B150-45C4-8201-5C73502A3B92}" destId="{EBF83400-7A4C-4309-B733-D831724489E1}" srcOrd="0" destOrd="0" presId="urn:microsoft.com/office/officeart/2005/8/layout/hierarchy3"/>
    <dgm:cxn modelId="{FA583DED-BEC5-413D-8A3E-E5834E9C2D91}" type="presOf" srcId="{AA6F12CC-BB76-4ED1-9963-2BB7865FFBDB}" destId="{B34E68F7-ACAE-49BB-888D-9481BC092D13}" srcOrd="0" destOrd="0" presId="urn:microsoft.com/office/officeart/2005/8/layout/hierarchy3"/>
    <dgm:cxn modelId="{65FC35F2-95BE-4943-955E-A2636D30D581}" type="presOf" srcId="{143CD6BA-B150-45C4-8201-5C73502A3B92}" destId="{80951B0F-D830-4287-9295-FB8A9EA81F69}" srcOrd="1" destOrd="0" presId="urn:microsoft.com/office/officeart/2005/8/layout/hierarchy3"/>
    <dgm:cxn modelId="{F49CDD2F-0ABD-415A-85A7-9F43C95D9171}" type="presParOf" srcId="{6DB0A0F3-CF7B-4181-A0A5-07AD409383F3}" destId="{92096484-7BC4-4B77-9046-6EB8838EFB89}" srcOrd="0" destOrd="0" presId="urn:microsoft.com/office/officeart/2005/8/layout/hierarchy3"/>
    <dgm:cxn modelId="{7B539AF7-A4C4-4504-9B1D-2E0DC6BA4048}" type="presParOf" srcId="{92096484-7BC4-4B77-9046-6EB8838EFB89}" destId="{B33E008C-C12E-4F20-9964-13E335856E0B}" srcOrd="0" destOrd="0" presId="urn:microsoft.com/office/officeart/2005/8/layout/hierarchy3"/>
    <dgm:cxn modelId="{50CA7643-1D25-4632-BB39-7DEA9FEEEC6B}" type="presParOf" srcId="{B33E008C-C12E-4F20-9964-13E335856E0B}" destId="{2BEACB30-F80F-45E4-8840-55F93526BFFC}" srcOrd="0" destOrd="0" presId="urn:microsoft.com/office/officeart/2005/8/layout/hierarchy3"/>
    <dgm:cxn modelId="{AF22778F-9949-48D2-ABF5-7935FCDE14BF}" type="presParOf" srcId="{B33E008C-C12E-4F20-9964-13E335856E0B}" destId="{F89232EE-2283-400D-836C-2551B13B5FD7}" srcOrd="1" destOrd="0" presId="urn:microsoft.com/office/officeart/2005/8/layout/hierarchy3"/>
    <dgm:cxn modelId="{07DF88B1-48BE-4017-A65A-1A3CDE86DEFF}" type="presParOf" srcId="{92096484-7BC4-4B77-9046-6EB8838EFB89}" destId="{0C4E1422-D6A3-462A-8060-FEF2979FF345}" srcOrd="1" destOrd="0" presId="urn:microsoft.com/office/officeart/2005/8/layout/hierarchy3"/>
    <dgm:cxn modelId="{6193D887-5A30-4B79-A7D1-5C4975CD7B43}" type="presParOf" srcId="{0C4E1422-D6A3-462A-8060-FEF2979FF345}" destId="{97F39665-B3E0-43D8-8E8C-4AC5C473A738}" srcOrd="0" destOrd="0" presId="urn:microsoft.com/office/officeart/2005/8/layout/hierarchy3"/>
    <dgm:cxn modelId="{54767DB3-4C93-4E0F-8BF4-CBF749F4C72A}" type="presParOf" srcId="{0C4E1422-D6A3-462A-8060-FEF2979FF345}" destId="{B34E68F7-ACAE-49BB-888D-9481BC092D13}" srcOrd="1" destOrd="0" presId="urn:microsoft.com/office/officeart/2005/8/layout/hierarchy3"/>
    <dgm:cxn modelId="{09C14417-B05B-4985-8C49-8B56C803C554}" type="presParOf" srcId="{6DB0A0F3-CF7B-4181-A0A5-07AD409383F3}" destId="{97A78CD3-440D-4230-8233-CBD58E05335F}" srcOrd="1" destOrd="0" presId="urn:microsoft.com/office/officeart/2005/8/layout/hierarchy3"/>
    <dgm:cxn modelId="{96290A40-F12E-4F10-82A1-DFC943CEF5CB}" type="presParOf" srcId="{97A78CD3-440D-4230-8233-CBD58E05335F}" destId="{0EEFE3E2-70DA-4737-B640-F00E7113E439}" srcOrd="0" destOrd="0" presId="urn:microsoft.com/office/officeart/2005/8/layout/hierarchy3"/>
    <dgm:cxn modelId="{C9EED150-0E79-436F-B404-0FFCE99FBABD}" type="presParOf" srcId="{0EEFE3E2-70DA-4737-B640-F00E7113E439}" destId="{EBF83400-7A4C-4309-B733-D831724489E1}" srcOrd="0" destOrd="0" presId="urn:microsoft.com/office/officeart/2005/8/layout/hierarchy3"/>
    <dgm:cxn modelId="{1002BDB5-814C-47F3-A7B8-0E3E4C31C634}" type="presParOf" srcId="{0EEFE3E2-70DA-4737-B640-F00E7113E439}" destId="{80951B0F-D830-4287-9295-FB8A9EA81F69}" srcOrd="1" destOrd="0" presId="urn:microsoft.com/office/officeart/2005/8/layout/hierarchy3"/>
    <dgm:cxn modelId="{0B5ABD2D-79F2-48BB-8086-F27D95B936A1}" type="presParOf" srcId="{97A78CD3-440D-4230-8233-CBD58E05335F}" destId="{81855FFE-B54C-42F1-A651-A8EB222F58F3}" srcOrd="1" destOrd="0" presId="urn:microsoft.com/office/officeart/2005/8/layout/hierarchy3"/>
    <dgm:cxn modelId="{7D34155B-1BA1-4787-BD22-07EFE1897398}" type="presParOf" srcId="{81855FFE-B54C-42F1-A651-A8EB222F58F3}" destId="{E318DDEB-E456-4B27-B9CC-E7903BEF8507}" srcOrd="0" destOrd="0" presId="urn:microsoft.com/office/officeart/2005/8/layout/hierarchy3"/>
    <dgm:cxn modelId="{1414E041-FBA6-483E-885A-86A07ADA026D}" type="presParOf" srcId="{81855FFE-B54C-42F1-A651-A8EB222F58F3}" destId="{53D0B3E7-A5EE-415B-B81B-90BD88AB4BA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DB34764-B705-423B-95E7-7A95046AF7D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2E6A3C4-3592-40CD-8AE8-73B741AA4923}">
      <dgm:prSet phldrT="[Texto]"/>
      <dgm:spPr/>
      <dgm:t>
        <a:bodyPr/>
        <a:lstStyle/>
        <a:p>
          <a:r>
            <a:rPr lang="es-ES" b="1" dirty="0"/>
            <a:t>Pertenecerás al </a:t>
          </a:r>
          <a:r>
            <a:rPr lang="es-ES" b="1" dirty="0">
              <a:solidFill>
                <a:srgbClr val="FFFF00"/>
              </a:solidFill>
            </a:rPr>
            <a:t>Cuerpo de Secundaria</a:t>
          </a:r>
        </a:p>
      </dgm:t>
    </dgm:pt>
    <dgm:pt modelId="{12993F2A-DCA1-40EA-B770-E5EDF55625AE}" type="parTrans" cxnId="{2C0C0C59-7E88-44AA-80B5-2ABFA5B55B6E}">
      <dgm:prSet/>
      <dgm:spPr/>
      <dgm:t>
        <a:bodyPr/>
        <a:lstStyle/>
        <a:p>
          <a:endParaRPr lang="es-ES"/>
        </a:p>
      </dgm:t>
    </dgm:pt>
    <dgm:pt modelId="{B5038734-11C3-4527-B286-03CDD5816B3B}" type="sibTrans" cxnId="{2C0C0C59-7E88-44AA-80B5-2ABFA5B55B6E}">
      <dgm:prSet/>
      <dgm:spPr/>
      <dgm:t>
        <a:bodyPr/>
        <a:lstStyle/>
        <a:p>
          <a:endParaRPr lang="es-ES"/>
        </a:p>
      </dgm:t>
    </dgm:pt>
    <dgm:pt modelId="{21C1BA1C-CC74-4AB3-83F7-4BD870858E7F}">
      <dgm:prSet phldrT="[Texto]" custT="1"/>
      <dgm:spPr/>
      <dgm:t>
        <a:bodyPr/>
        <a:lstStyle/>
        <a:p>
          <a:r>
            <a:rPr lang="es-ES" sz="3600" b="1" dirty="0"/>
            <a:t>Existen puestos </a:t>
          </a:r>
          <a:r>
            <a:rPr lang="es-ES" sz="3600" b="0" dirty="0"/>
            <a:t>en </a:t>
          </a:r>
          <a:r>
            <a:rPr lang="es-ES" sz="3600" b="1" dirty="0">
              <a:solidFill>
                <a:schemeClr val="accent5"/>
              </a:solidFill>
            </a:rPr>
            <a:t>colegios </a:t>
          </a:r>
          <a:r>
            <a:rPr lang="es-ES" sz="3600" b="0" dirty="0"/>
            <a:t>y en </a:t>
          </a:r>
          <a:r>
            <a:rPr lang="es-ES" sz="3600" b="1" dirty="0">
              <a:solidFill>
                <a:schemeClr val="accent5"/>
              </a:solidFill>
            </a:rPr>
            <a:t>IES.</a:t>
          </a:r>
        </a:p>
      </dgm:t>
    </dgm:pt>
    <dgm:pt modelId="{92E3B487-996C-4879-A04E-0DB350FEFB8F}" type="parTrans" cxnId="{F6C2A7DC-0945-420E-BB77-FE02A97B395F}">
      <dgm:prSet/>
      <dgm:spPr/>
      <dgm:t>
        <a:bodyPr/>
        <a:lstStyle/>
        <a:p>
          <a:endParaRPr lang="es-ES"/>
        </a:p>
      </dgm:t>
    </dgm:pt>
    <dgm:pt modelId="{26E5B66B-58A1-4710-B246-8A35B446F175}" type="sibTrans" cxnId="{F6C2A7DC-0945-420E-BB77-FE02A97B395F}">
      <dgm:prSet/>
      <dgm:spPr/>
      <dgm:t>
        <a:bodyPr/>
        <a:lstStyle/>
        <a:p>
          <a:endParaRPr lang="es-ES"/>
        </a:p>
      </dgm:t>
    </dgm:pt>
    <dgm:pt modelId="{D13780B4-99C1-4AAB-A46C-81710B3DB056}">
      <dgm:prSet phldrT="[Texto]" custT="1"/>
      <dgm:spPr/>
      <dgm:t>
        <a:bodyPr/>
        <a:lstStyle/>
        <a:p>
          <a:r>
            <a:rPr lang="es-ES" sz="3600" b="1" dirty="0"/>
            <a:t>Acceso por </a:t>
          </a:r>
          <a:r>
            <a:rPr lang="es-ES" sz="3600" b="1" dirty="0">
              <a:solidFill>
                <a:srgbClr val="FFFF00"/>
              </a:solidFill>
            </a:rPr>
            <a:t>Oposición</a:t>
          </a:r>
        </a:p>
      </dgm:t>
    </dgm:pt>
    <dgm:pt modelId="{65DCD488-A8B1-4805-807E-C61A3B39BA2A}" type="parTrans" cxnId="{82E5A9D6-EFAC-4710-BEA2-1DFC9752CA60}">
      <dgm:prSet/>
      <dgm:spPr/>
      <dgm:t>
        <a:bodyPr/>
        <a:lstStyle/>
        <a:p>
          <a:endParaRPr lang="es-ES"/>
        </a:p>
      </dgm:t>
    </dgm:pt>
    <dgm:pt modelId="{B9987CF7-BE09-4566-B7B4-8AE120170267}" type="sibTrans" cxnId="{82E5A9D6-EFAC-4710-BEA2-1DFC9752CA60}">
      <dgm:prSet/>
      <dgm:spPr/>
      <dgm:t>
        <a:bodyPr/>
        <a:lstStyle/>
        <a:p>
          <a:endParaRPr lang="es-ES"/>
        </a:p>
      </dgm:t>
    </dgm:pt>
    <dgm:pt modelId="{1C760B96-1BC2-4A1D-A24F-DF5B6453C18F}">
      <dgm:prSet phldrT="[Texto]"/>
      <dgm:spPr/>
      <dgm:t>
        <a:bodyPr/>
        <a:lstStyle/>
        <a:p>
          <a:r>
            <a:rPr lang="es-ES" b="1" dirty="0"/>
            <a:t>Posibilidad </a:t>
          </a:r>
          <a:r>
            <a:rPr lang="es-ES" b="0" dirty="0"/>
            <a:t>de</a:t>
          </a:r>
          <a:r>
            <a:rPr lang="es-ES" b="1" dirty="0"/>
            <a:t> acceso </a:t>
          </a:r>
          <a:r>
            <a:rPr lang="es-ES" b="0" dirty="0"/>
            <a:t>por</a:t>
          </a:r>
          <a:r>
            <a:rPr lang="es-ES" b="1" dirty="0"/>
            <a:t> </a:t>
          </a:r>
          <a:r>
            <a:rPr lang="es-ES" b="1" dirty="0">
              <a:solidFill>
                <a:srgbClr val="FF0000"/>
              </a:solidFill>
            </a:rPr>
            <a:t>Bolsa Extraordinaria  </a:t>
          </a:r>
          <a:r>
            <a:rPr lang="es-ES" dirty="0"/>
            <a:t>y/o </a:t>
          </a:r>
          <a:r>
            <a:rPr lang="es-ES" b="1" dirty="0">
              <a:solidFill>
                <a:srgbClr val="FF0000"/>
              </a:solidFill>
            </a:rPr>
            <a:t>Difícil Cobertura </a:t>
          </a:r>
          <a:r>
            <a:rPr lang="es-ES" dirty="0"/>
            <a:t>(con titulación en Grado de </a:t>
          </a:r>
          <a:r>
            <a:rPr lang="es-ES" b="1" dirty="0"/>
            <a:t>Psicología</a:t>
          </a:r>
          <a:r>
            <a:rPr lang="es-ES" dirty="0"/>
            <a:t> o de </a:t>
          </a:r>
          <a:r>
            <a:rPr lang="es-ES" b="1" dirty="0"/>
            <a:t>Pedagogía</a:t>
          </a:r>
          <a:r>
            <a:rPr lang="es-ES" dirty="0"/>
            <a:t>).</a:t>
          </a:r>
        </a:p>
      </dgm:t>
    </dgm:pt>
    <dgm:pt modelId="{959D60D1-FAFC-4068-B775-889862C28A1A}" type="parTrans" cxnId="{A4642F85-CBEC-4528-91A3-2FAE5867FE0C}">
      <dgm:prSet/>
      <dgm:spPr/>
      <dgm:t>
        <a:bodyPr/>
        <a:lstStyle/>
        <a:p>
          <a:endParaRPr lang="es-ES"/>
        </a:p>
      </dgm:t>
    </dgm:pt>
    <dgm:pt modelId="{83D3C7C5-E25A-4EF2-B9AF-8ADF45C24577}" type="sibTrans" cxnId="{A4642F85-CBEC-4528-91A3-2FAE5867FE0C}">
      <dgm:prSet/>
      <dgm:spPr/>
      <dgm:t>
        <a:bodyPr/>
        <a:lstStyle/>
        <a:p>
          <a:endParaRPr lang="es-ES"/>
        </a:p>
      </dgm:t>
    </dgm:pt>
    <dgm:pt modelId="{AF930BF6-D8FE-443F-BB70-DF24DE989594}" type="pres">
      <dgm:prSet presAssocID="{7DB34764-B705-423B-95E7-7A95046AF7D1}" presName="Name0" presStyleCnt="0">
        <dgm:presLayoutVars>
          <dgm:dir/>
          <dgm:animLvl val="lvl"/>
          <dgm:resizeHandles val="exact"/>
        </dgm:presLayoutVars>
      </dgm:prSet>
      <dgm:spPr/>
    </dgm:pt>
    <dgm:pt modelId="{7AA82039-9F34-4077-BA4A-754F4E3BB8B5}" type="pres">
      <dgm:prSet presAssocID="{F2E6A3C4-3592-40CD-8AE8-73B741AA4923}" presName="linNode" presStyleCnt="0"/>
      <dgm:spPr/>
    </dgm:pt>
    <dgm:pt modelId="{10F5F456-993B-4482-B9C5-9E997BABBC11}" type="pres">
      <dgm:prSet presAssocID="{F2E6A3C4-3592-40CD-8AE8-73B741AA4923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C3BEA4E7-E414-4994-9ADD-1A624999355B}" type="pres">
      <dgm:prSet presAssocID="{F2E6A3C4-3592-40CD-8AE8-73B741AA4923}" presName="descendantText" presStyleLbl="alignAccFollowNode1" presStyleIdx="0" presStyleCnt="2">
        <dgm:presLayoutVars>
          <dgm:bulletEnabled val="1"/>
        </dgm:presLayoutVars>
      </dgm:prSet>
      <dgm:spPr/>
    </dgm:pt>
    <dgm:pt modelId="{9C7105CC-FCC5-48A1-ADC3-7F790A31C0E5}" type="pres">
      <dgm:prSet presAssocID="{B5038734-11C3-4527-B286-03CDD5816B3B}" presName="sp" presStyleCnt="0"/>
      <dgm:spPr/>
    </dgm:pt>
    <dgm:pt modelId="{21C9881E-ED28-4442-ADEE-BF106D2A75EB}" type="pres">
      <dgm:prSet presAssocID="{D13780B4-99C1-4AAB-A46C-81710B3DB056}" presName="linNode" presStyleCnt="0"/>
      <dgm:spPr/>
    </dgm:pt>
    <dgm:pt modelId="{5053C418-E65F-4B4E-8C39-DF7DBC83995A}" type="pres">
      <dgm:prSet presAssocID="{D13780B4-99C1-4AAB-A46C-81710B3DB05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952E49B9-24C2-4821-AE04-00E4CBC62BC3}" type="pres">
      <dgm:prSet presAssocID="{D13780B4-99C1-4AAB-A46C-81710B3DB056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3C040E21-35A2-4344-BCA2-E1EA9011A88C}" type="presOf" srcId="{7DB34764-B705-423B-95E7-7A95046AF7D1}" destId="{AF930BF6-D8FE-443F-BB70-DF24DE989594}" srcOrd="0" destOrd="0" presId="urn:microsoft.com/office/officeart/2005/8/layout/vList5"/>
    <dgm:cxn modelId="{CAF8AD62-9A26-48A4-91E8-474334DFD50F}" type="presOf" srcId="{1C760B96-1BC2-4A1D-A24F-DF5B6453C18F}" destId="{952E49B9-24C2-4821-AE04-00E4CBC62BC3}" srcOrd="0" destOrd="0" presId="urn:microsoft.com/office/officeart/2005/8/layout/vList5"/>
    <dgm:cxn modelId="{7784226D-55F3-4EE4-B421-CADA2C135A44}" type="presOf" srcId="{F2E6A3C4-3592-40CD-8AE8-73B741AA4923}" destId="{10F5F456-993B-4482-B9C5-9E997BABBC11}" srcOrd="0" destOrd="0" presId="urn:microsoft.com/office/officeart/2005/8/layout/vList5"/>
    <dgm:cxn modelId="{2C0C0C59-7E88-44AA-80B5-2ABFA5B55B6E}" srcId="{7DB34764-B705-423B-95E7-7A95046AF7D1}" destId="{F2E6A3C4-3592-40CD-8AE8-73B741AA4923}" srcOrd="0" destOrd="0" parTransId="{12993F2A-DCA1-40EA-B770-E5EDF55625AE}" sibTransId="{B5038734-11C3-4527-B286-03CDD5816B3B}"/>
    <dgm:cxn modelId="{40FC5884-55DF-49AA-A1E7-0A1C1106FC8F}" type="presOf" srcId="{21C1BA1C-CC74-4AB3-83F7-4BD870858E7F}" destId="{C3BEA4E7-E414-4994-9ADD-1A624999355B}" srcOrd="0" destOrd="0" presId="urn:microsoft.com/office/officeart/2005/8/layout/vList5"/>
    <dgm:cxn modelId="{A4642F85-CBEC-4528-91A3-2FAE5867FE0C}" srcId="{D13780B4-99C1-4AAB-A46C-81710B3DB056}" destId="{1C760B96-1BC2-4A1D-A24F-DF5B6453C18F}" srcOrd="0" destOrd="0" parTransId="{959D60D1-FAFC-4068-B775-889862C28A1A}" sibTransId="{83D3C7C5-E25A-4EF2-B9AF-8ADF45C24577}"/>
    <dgm:cxn modelId="{82E5A9D6-EFAC-4710-BEA2-1DFC9752CA60}" srcId="{7DB34764-B705-423B-95E7-7A95046AF7D1}" destId="{D13780B4-99C1-4AAB-A46C-81710B3DB056}" srcOrd="1" destOrd="0" parTransId="{65DCD488-A8B1-4805-807E-C61A3B39BA2A}" sibTransId="{B9987CF7-BE09-4566-B7B4-8AE120170267}"/>
    <dgm:cxn modelId="{F6C2A7DC-0945-420E-BB77-FE02A97B395F}" srcId="{F2E6A3C4-3592-40CD-8AE8-73B741AA4923}" destId="{21C1BA1C-CC74-4AB3-83F7-4BD870858E7F}" srcOrd="0" destOrd="0" parTransId="{92E3B487-996C-4879-A04E-0DB350FEFB8F}" sibTransId="{26E5B66B-58A1-4710-B246-8A35B446F175}"/>
    <dgm:cxn modelId="{ECD6D6ED-95D0-44D8-9072-EFE57F74B956}" type="presOf" srcId="{D13780B4-99C1-4AAB-A46C-81710B3DB056}" destId="{5053C418-E65F-4B4E-8C39-DF7DBC83995A}" srcOrd="0" destOrd="0" presId="urn:microsoft.com/office/officeart/2005/8/layout/vList5"/>
    <dgm:cxn modelId="{86DFEAFA-2D85-4EA8-9B32-5AB3C90F96CF}" type="presParOf" srcId="{AF930BF6-D8FE-443F-BB70-DF24DE989594}" destId="{7AA82039-9F34-4077-BA4A-754F4E3BB8B5}" srcOrd="0" destOrd="0" presId="urn:microsoft.com/office/officeart/2005/8/layout/vList5"/>
    <dgm:cxn modelId="{A1C50EDD-8CB5-4111-837E-CF8B40808D04}" type="presParOf" srcId="{7AA82039-9F34-4077-BA4A-754F4E3BB8B5}" destId="{10F5F456-993B-4482-B9C5-9E997BABBC11}" srcOrd="0" destOrd="0" presId="urn:microsoft.com/office/officeart/2005/8/layout/vList5"/>
    <dgm:cxn modelId="{E91C0493-531F-4B86-B055-CFD465CF01CF}" type="presParOf" srcId="{7AA82039-9F34-4077-BA4A-754F4E3BB8B5}" destId="{C3BEA4E7-E414-4994-9ADD-1A624999355B}" srcOrd="1" destOrd="0" presId="urn:microsoft.com/office/officeart/2005/8/layout/vList5"/>
    <dgm:cxn modelId="{CE8839E0-8ED8-4A30-A4DC-8F1C396D2F77}" type="presParOf" srcId="{AF930BF6-D8FE-443F-BB70-DF24DE989594}" destId="{9C7105CC-FCC5-48A1-ADC3-7F790A31C0E5}" srcOrd="1" destOrd="0" presId="urn:microsoft.com/office/officeart/2005/8/layout/vList5"/>
    <dgm:cxn modelId="{6E4751C7-38B1-49E9-8AEE-7A3C6505FDBD}" type="presParOf" srcId="{AF930BF6-D8FE-443F-BB70-DF24DE989594}" destId="{21C9881E-ED28-4442-ADEE-BF106D2A75EB}" srcOrd="2" destOrd="0" presId="urn:microsoft.com/office/officeart/2005/8/layout/vList5"/>
    <dgm:cxn modelId="{821F4031-FD23-4493-B952-5916F74CB659}" type="presParOf" srcId="{21C9881E-ED28-4442-ADEE-BF106D2A75EB}" destId="{5053C418-E65F-4B4E-8C39-DF7DBC83995A}" srcOrd="0" destOrd="0" presId="urn:microsoft.com/office/officeart/2005/8/layout/vList5"/>
    <dgm:cxn modelId="{822218FF-7CCF-4B26-B379-6CE01A61EEB3}" type="presParOf" srcId="{21C9881E-ED28-4442-ADEE-BF106D2A75EB}" destId="{952E49B9-24C2-4821-AE04-00E4CBC62BC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8C7734-FBDA-484E-980C-A4995042A66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EFBD90-4265-44F2-B1B5-53BB1FD70E9C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ESTABILIDAD LABORAL</a:t>
          </a:r>
        </a:p>
      </dgm:t>
    </dgm:pt>
    <dgm:pt modelId="{901075FF-E95B-4ECD-AEA0-F4FE6E33B182}" type="sibTrans" cxnId="{FB25A217-F22B-408A-9E33-0963C99C5A21}">
      <dgm:prSet/>
      <dgm:spPr/>
      <dgm:t>
        <a:bodyPr/>
        <a:lstStyle/>
        <a:p>
          <a:endParaRPr lang="es-ES"/>
        </a:p>
      </dgm:t>
    </dgm:pt>
    <dgm:pt modelId="{F86C3677-535C-4B4D-9DD6-99D74511AFA3}" type="parTrans" cxnId="{FB25A217-F22B-408A-9E33-0963C99C5A21}">
      <dgm:prSet/>
      <dgm:spPr/>
      <dgm:t>
        <a:bodyPr/>
        <a:lstStyle/>
        <a:p>
          <a:endParaRPr lang="es-ES"/>
        </a:p>
      </dgm:t>
    </dgm:pt>
    <dgm:pt modelId="{93E410E2-B485-4A5F-9867-A0F872D0380D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RESPALDO SINDICAL</a:t>
          </a:r>
        </a:p>
      </dgm:t>
    </dgm:pt>
    <dgm:pt modelId="{F734B865-417D-42A2-B528-0971E1262598}" type="sibTrans" cxnId="{37C48F30-AAE9-4A43-957B-1D9039497644}">
      <dgm:prSet/>
      <dgm:spPr/>
      <dgm:t>
        <a:bodyPr/>
        <a:lstStyle/>
        <a:p>
          <a:endParaRPr lang="es-ES"/>
        </a:p>
      </dgm:t>
    </dgm:pt>
    <dgm:pt modelId="{37FDB041-EF31-4A62-A89B-6F6A64CB05A1}" type="parTrans" cxnId="{37C48F30-AAE9-4A43-957B-1D9039497644}">
      <dgm:prSet/>
      <dgm:spPr/>
      <dgm:t>
        <a:bodyPr/>
        <a:lstStyle/>
        <a:p>
          <a:endParaRPr lang="es-ES"/>
        </a:p>
      </dgm:t>
    </dgm:pt>
    <dgm:pt modelId="{E0F55AA1-125F-49E0-8952-506CAD0630D9}">
      <dgm:prSet phldrT="[Texto]" custT="1"/>
      <dgm:spPr/>
      <dgm:t>
        <a:bodyPr/>
        <a:lstStyle/>
        <a:p>
          <a:r>
            <a:rPr lang="es-ES" sz="3200" b="1" dirty="0">
              <a:solidFill>
                <a:schemeClr val="tx1"/>
              </a:solidFill>
            </a:rPr>
            <a:t>OPORTUNIDADES de CRECIMIENTO PROFESIONAL</a:t>
          </a:r>
        </a:p>
      </dgm:t>
    </dgm:pt>
    <dgm:pt modelId="{5640D650-C539-437E-86C3-A13376AC93C3}" type="sibTrans" cxnId="{229814BE-7008-4BFF-8596-8C2F50B2B03E}">
      <dgm:prSet/>
      <dgm:spPr/>
      <dgm:t>
        <a:bodyPr/>
        <a:lstStyle/>
        <a:p>
          <a:endParaRPr lang="es-ES"/>
        </a:p>
      </dgm:t>
    </dgm:pt>
    <dgm:pt modelId="{BA1702DC-5FF3-4818-B548-17F117456394}" type="parTrans" cxnId="{229814BE-7008-4BFF-8596-8C2F50B2B03E}">
      <dgm:prSet/>
      <dgm:spPr/>
      <dgm:t>
        <a:bodyPr/>
        <a:lstStyle/>
        <a:p>
          <a:endParaRPr lang="es-ES"/>
        </a:p>
      </dgm:t>
    </dgm:pt>
    <dgm:pt modelId="{F96EBE37-0D59-46B0-BDF2-41704FD9FA91}" type="pres">
      <dgm:prSet presAssocID="{C78C7734-FBDA-484E-980C-A4995042A662}" presName="linear" presStyleCnt="0">
        <dgm:presLayoutVars>
          <dgm:dir/>
          <dgm:resizeHandles val="exact"/>
        </dgm:presLayoutVars>
      </dgm:prSet>
      <dgm:spPr/>
    </dgm:pt>
    <dgm:pt modelId="{E166DF1E-8184-4A92-A19B-FF4B1934609D}" type="pres">
      <dgm:prSet presAssocID="{E0EFBD90-4265-44F2-B1B5-53BB1FD70E9C}" presName="comp" presStyleCnt="0"/>
      <dgm:spPr/>
    </dgm:pt>
    <dgm:pt modelId="{1B65238E-95AD-4A80-B20E-53E68D04CA1F}" type="pres">
      <dgm:prSet presAssocID="{E0EFBD90-4265-44F2-B1B5-53BB1FD70E9C}" presName="box" presStyleLbl="node1" presStyleIdx="0" presStyleCnt="3" custLinFactNeighborX="3" custLinFactNeighborY="4791"/>
      <dgm:spPr/>
    </dgm:pt>
    <dgm:pt modelId="{24CBEFDC-0B73-4ADB-877E-78034BF63B43}" type="pres">
      <dgm:prSet presAssocID="{E0EFBD90-4265-44F2-B1B5-53BB1FD70E9C}" presName="img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Diana con relleno sólido"/>
        </a:ext>
      </dgm:extLst>
    </dgm:pt>
    <dgm:pt modelId="{2ABFD4DD-1C33-4575-B1C1-4920F281DAF8}" type="pres">
      <dgm:prSet presAssocID="{E0EFBD90-4265-44F2-B1B5-53BB1FD70E9C}" presName="text" presStyleLbl="node1" presStyleIdx="0" presStyleCnt="3">
        <dgm:presLayoutVars>
          <dgm:bulletEnabled val="1"/>
        </dgm:presLayoutVars>
      </dgm:prSet>
      <dgm:spPr/>
    </dgm:pt>
    <dgm:pt modelId="{CC63A8AC-4841-46E1-ABE9-C66E5E5025D1}" type="pres">
      <dgm:prSet presAssocID="{901075FF-E95B-4ECD-AEA0-F4FE6E33B182}" presName="spacer" presStyleCnt="0"/>
      <dgm:spPr/>
    </dgm:pt>
    <dgm:pt modelId="{D29C91AE-4AD9-46DE-8E31-51F81DCDE234}" type="pres">
      <dgm:prSet presAssocID="{E0F55AA1-125F-49E0-8952-506CAD0630D9}" presName="comp" presStyleCnt="0"/>
      <dgm:spPr/>
    </dgm:pt>
    <dgm:pt modelId="{1D576FC2-EA49-46C2-B251-D0B2D970AB3C}" type="pres">
      <dgm:prSet presAssocID="{E0F55AA1-125F-49E0-8952-506CAD0630D9}" presName="box" presStyleLbl="node1" presStyleIdx="1" presStyleCnt="3"/>
      <dgm:spPr/>
    </dgm:pt>
    <dgm:pt modelId="{1770E994-3ECE-457C-9CF6-C6400C7BE5CA}" type="pres">
      <dgm:prSet presAssocID="{E0F55AA1-125F-49E0-8952-506CAD0630D9}" presName="img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Crecimiento empresarial con relleno sólido"/>
        </a:ext>
      </dgm:extLst>
    </dgm:pt>
    <dgm:pt modelId="{913BDDBC-6851-4C60-AB23-417AF051354B}" type="pres">
      <dgm:prSet presAssocID="{E0F55AA1-125F-49E0-8952-506CAD0630D9}" presName="text" presStyleLbl="node1" presStyleIdx="1" presStyleCnt="3">
        <dgm:presLayoutVars>
          <dgm:bulletEnabled val="1"/>
        </dgm:presLayoutVars>
      </dgm:prSet>
      <dgm:spPr/>
    </dgm:pt>
    <dgm:pt modelId="{7FD8EDB2-7C86-419D-AC2E-59A5D05457FD}" type="pres">
      <dgm:prSet presAssocID="{5640D650-C539-437E-86C3-A13376AC93C3}" presName="spacer" presStyleCnt="0"/>
      <dgm:spPr/>
    </dgm:pt>
    <dgm:pt modelId="{2E1E38CE-7281-462F-85DF-FB9DAB6D1A6B}" type="pres">
      <dgm:prSet presAssocID="{93E410E2-B485-4A5F-9867-A0F872D0380D}" presName="comp" presStyleCnt="0"/>
      <dgm:spPr/>
    </dgm:pt>
    <dgm:pt modelId="{B8E314DC-0F97-47F2-876B-9C433C77E587}" type="pres">
      <dgm:prSet presAssocID="{93E410E2-B485-4A5F-9867-A0F872D0380D}" presName="box" presStyleLbl="node1" presStyleIdx="2" presStyleCnt="3"/>
      <dgm:spPr/>
    </dgm:pt>
    <dgm:pt modelId="{E396F65E-816E-43BF-B94F-910FBDFA9A50}" type="pres">
      <dgm:prSet presAssocID="{93E410E2-B485-4A5F-9867-A0F872D0380D}" presName="img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67000" b="-67000"/>
          </a:stretch>
        </a:blipFill>
      </dgm:spPr>
      <dgm:extLst>
        <a:ext uri="{E40237B7-FDA0-4F09-8148-C483321AD2D9}">
          <dgm14:cNvPr xmlns:dgm14="http://schemas.microsoft.com/office/drawing/2010/diagram" id="0" name="" descr="Puño cerrado con relleno sólido"/>
        </a:ext>
      </dgm:extLst>
    </dgm:pt>
    <dgm:pt modelId="{384921A2-CCD4-4522-BA90-B135F5531D19}" type="pres">
      <dgm:prSet presAssocID="{93E410E2-B485-4A5F-9867-A0F872D0380D}" presName="text" presStyleLbl="node1" presStyleIdx="2" presStyleCnt="3">
        <dgm:presLayoutVars>
          <dgm:bulletEnabled val="1"/>
        </dgm:presLayoutVars>
      </dgm:prSet>
      <dgm:spPr/>
    </dgm:pt>
  </dgm:ptLst>
  <dgm:cxnLst>
    <dgm:cxn modelId="{E265D210-B43F-41C7-8BA8-F0602182353E}" type="presOf" srcId="{93E410E2-B485-4A5F-9867-A0F872D0380D}" destId="{B8E314DC-0F97-47F2-876B-9C433C77E587}" srcOrd="0" destOrd="0" presId="urn:microsoft.com/office/officeart/2005/8/layout/vList4"/>
    <dgm:cxn modelId="{FB25A217-F22B-408A-9E33-0963C99C5A21}" srcId="{C78C7734-FBDA-484E-980C-A4995042A662}" destId="{E0EFBD90-4265-44F2-B1B5-53BB1FD70E9C}" srcOrd="0" destOrd="0" parTransId="{F86C3677-535C-4B4D-9DD6-99D74511AFA3}" sibTransId="{901075FF-E95B-4ECD-AEA0-F4FE6E33B182}"/>
    <dgm:cxn modelId="{37C48F30-AAE9-4A43-957B-1D9039497644}" srcId="{C78C7734-FBDA-484E-980C-A4995042A662}" destId="{93E410E2-B485-4A5F-9867-A0F872D0380D}" srcOrd="2" destOrd="0" parTransId="{37FDB041-EF31-4A62-A89B-6F6A64CB05A1}" sibTransId="{F734B865-417D-42A2-B528-0971E1262598}"/>
    <dgm:cxn modelId="{2ADA0C78-2870-4B97-9DCF-B49FE69EE32A}" type="presOf" srcId="{E0F55AA1-125F-49E0-8952-506CAD0630D9}" destId="{913BDDBC-6851-4C60-AB23-417AF051354B}" srcOrd="1" destOrd="0" presId="urn:microsoft.com/office/officeart/2005/8/layout/vList4"/>
    <dgm:cxn modelId="{8AC52FBD-787F-4645-8819-F9B2CEAAD398}" type="presOf" srcId="{93E410E2-B485-4A5F-9867-A0F872D0380D}" destId="{384921A2-CCD4-4522-BA90-B135F5531D19}" srcOrd="1" destOrd="0" presId="urn:microsoft.com/office/officeart/2005/8/layout/vList4"/>
    <dgm:cxn modelId="{229814BE-7008-4BFF-8596-8C2F50B2B03E}" srcId="{C78C7734-FBDA-484E-980C-A4995042A662}" destId="{E0F55AA1-125F-49E0-8952-506CAD0630D9}" srcOrd="1" destOrd="0" parTransId="{BA1702DC-5FF3-4818-B548-17F117456394}" sibTransId="{5640D650-C539-437E-86C3-A13376AC93C3}"/>
    <dgm:cxn modelId="{02F3DBC2-5290-48DD-B67C-8F0B1041170B}" type="presOf" srcId="{E0EFBD90-4265-44F2-B1B5-53BB1FD70E9C}" destId="{2ABFD4DD-1C33-4575-B1C1-4920F281DAF8}" srcOrd="1" destOrd="0" presId="urn:microsoft.com/office/officeart/2005/8/layout/vList4"/>
    <dgm:cxn modelId="{31AC14C8-5B9A-4133-B30A-FF6E65831A64}" type="presOf" srcId="{E0F55AA1-125F-49E0-8952-506CAD0630D9}" destId="{1D576FC2-EA49-46C2-B251-D0B2D970AB3C}" srcOrd="0" destOrd="0" presId="urn:microsoft.com/office/officeart/2005/8/layout/vList4"/>
    <dgm:cxn modelId="{5BDABECB-6999-4D95-8B54-6DC215197553}" type="presOf" srcId="{E0EFBD90-4265-44F2-B1B5-53BB1FD70E9C}" destId="{1B65238E-95AD-4A80-B20E-53E68D04CA1F}" srcOrd="0" destOrd="0" presId="urn:microsoft.com/office/officeart/2005/8/layout/vList4"/>
    <dgm:cxn modelId="{AFE2D8DF-FD07-494C-8127-A9302455A9A9}" type="presOf" srcId="{C78C7734-FBDA-484E-980C-A4995042A662}" destId="{F96EBE37-0D59-46B0-BDF2-41704FD9FA91}" srcOrd="0" destOrd="0" presId="urn:microsoft.com/office/officeart/2005/8/layout/vList4"/>
    <dgm:cxn modelId="{976AB02F-18B2-4669-A1C1-570FF0E24F7C}" type="presParOf" srcId="{F96EBE37-0D59-46B0-BDF2-41704FD9FA91}" destId="{E166DF1E-8184-4A92-A19B-FF4B1934609D}" srcOrd="0" destOrd="0" presId="urn:microsoft.com/office/officeart/2005/8/layout/vList4"/>
    <dgm:cxn modelId="{C682A6DC-D5C0-4A36-B210-FCED1CB2885B}" type="presParOf" srcId="{E166DF1E-8184-4A92-A19B-FF4B1934609D}" destId="{1B65238E-95AD-4A80-B20E-53E68D04CA1F}" srcOrd="0" destOrd="0" presId="urn:microsoft.com/office/officeart/2005/8/layout/vList4"/>
    <dgm:cxn modelId="{5AA0466F-1F49-43B4-8F1C-8DC2748538B4}" type="presParOf" srcId="{E166DF1E-8184-4A92-A19B-FF4B1934609D}" destId="{24CBEFDC-0B73-4ADB-877E-78034BF63B43}" srcOrd="1" destOrd="0" presId="urn:microsoft.com/office/officeart/2005/8/layout/vList4"/>
    <dgm:cxn modelId="{D038FD8B-DEC3-4CDE-B5CC-AB557612E09E}" type="presParOf" srcId="{E166DF1E-8184-4A92-A19B-FF4B1934609D}" destId="{2ABFD4DD-1C33-4575-B1C1-4920F281DAF8}" srcOrd="2" destOrd="0" presId="urn:microsoft.com/office/officeart/2005/8/layout/vList4"/>
    <dgm:cxn modelId="{8D41A0AF-99FA-494C-9A17-0831791FCEC1}" type="presParOf" srcId="{F96EBE37-0D59-46B0-BDF2-41704FD9FA91}" destId="{CC63A8AC-4841-46E1-ABE9-C66E5E5025D1}" srcOrd="1" destOrd="0" presId="urn:microsoft.com/office/officeart/2005/8/layout/vList4"/>
    <dgm:cxn modelId="{977EA120-A896-43CB-BD03-B1E3F589099E}" type="presParOf" srcId="{F96EBE37-0D59-46B0-BDF2-41704FD9FA91}" destId="{D29C91AE-4AD9-46DE-8E31-51F81DCDE234}" srcOrd="2" destOrd="0" presId="urn:microsoft.com/office/officeart/2005/8/layout/vList4"/>
    <dgm:cxn modelId="{3864D3E7-C598-4350-9266-804BEB113D29}" type="presParOf" srcId="{D29C91AE-4AD9-46DE-8E31-51F81DCDE234}" destId="{1D576FC2-EA49-46C2-B251-D0B2D970AB3C}" srcOrd="0" destOrd="0" presId="urn:microsoft.com/office/officeart/2005/8/layout/vList4"/>
    <dgm:cxn modelId="{0FAD81D3-FE85-415F-B097-E3335D6E0A70}" type="presParOf" srcId="{D29C91AE-4AD9-46DE-8E31-51F81DCDE234}" destId="{1770E994-3ECE-457C-9CF6-C6400C7BE5CA}" srcOrd="1" destOrd="0" presId="urn:microsoft.com/office/officeart/2005/8/layout/vList4"/>
    <dgm:cxn modelId="{92FDFDF6-1540-4C58-BDE7-A2629F9F6316}" type="presParOf" srcId="{D29C91AE-4AD9-46DE-8E31-51F81DCDE234}" destId="{913BDDBC-6851-4C60-AB23-417AF051354B}" srcOrd="2" destOrd="0" presId="urn:microsoft.com/office/officeart/2005/8/layout/vList4"/>
    <dgm:cxn modelId="{4C5899A1-1DF3-4A4A-B78A-CE7D44E84FF0}" type="presParOf" srcId="{F96EBE37-0D59-46B0-BDF2-41704FD9FA91}" destId="{7FD8EDB2-7C86-419D-AC2E-59A5D05457FD}" srcOrd="3" destOrd="0" presId="urn:microsoft.com/office/officeart/2005/8/layout/vList4"/>
    <dgm:cxn modelId="{A294636A-6FB2-4214-A2E6-9DCFE10CE032}" type="presParOf" srcId="{F96EBE37-0D59-46B0-BDF2-41704FD9FA91}" destId="{2E1E38CE-7281-462F-85DF-FB9DAB6D1A6B}" srcOrd="4" destOrd="0" presId="urn:microsoft.com/office/officeart/2005/8/layout/vList4"/>
    <dgm:cxn modelId="{8FE2B2BE-9670-4EFF-B716-4852364E4C91}" type="presParOf" srcId="{2E1E38CE-7281-462F-85DF-FB9DAB6D1A6B}" destId="{B8E314DC-0F97-47F2-876B-9C433C77E587}" srcOrd="0" destOrd="0" presId="urn:microsoft.com/office/officeart/2005/8/layout/vList4"/>
    <dgm:cxn modelId="{A810B766-BFAE-48F9-B074-700C21953011}" type="presParOf" srcId="{2E1E38CE-7281-462F-85DF-FB9DAB6D1A6B}" destId="{E396F65E-816E-43BF-B94F-910FBDFA9A50}" srcOrd="1" destOrd="0" presId="urn:microsoft.com/office/officeart/2005/8/layout/vList4"/>
    <dgm:cxn modelId="{4C388DB2-9892-492B-B16A-EEB0C3CD394F}" type="presParOf" srcId="{2E1E38CE-7281-462F-85DF-FB9DAB6D1A6B}" destId="{384921A2-CCD4-4522-BA90-B135F5531D1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F0D8EDA-F415-44EB-B899-09269AA93068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AC234A1-CB63-436C-B88F-9C0817B55DF4}">
      <dgm:prSet phldrT="[Texto]" custT="1"/>
      <dgm:spPr/>
      <dgm:t>
        <a:bodyPr/>
        <a:lstStyle/>
        <a:p>
          <a:r>
            <a:rPr lang="es-ES" sz="2800" b="1" dirty="0">
              <a:solidFill>
                <a:schemeClr val="tx1"/>
              </a:solidFill>
            </a:rPr>
            <a:t>CERTIFICADO C1 de VALENCIANO        </a:t>
          </a:r>
          <a:r>
            <a:rPr lang="es-ES" sz="2400" b="1" dirty="0">
              <a:solidFill>
                <a:schemeClr val="tx1"/>
              </a:solidFill>
              <a:highlight>
                <a:srgbClr val="FFFF00"/>
              </a:highlight>
            </a:rPr>
            <a:t>(obligatorio para Maestros y Secundaria)</a:t>
          </a:r>
        </a:p>
      </dgm:t>
    </dgm:pt>
    <dgm:pt modelId="{9F4DA607-B8A5-42F3-9FB6-7755DB40D9F3}" type="parTrans" cxnId="{05FD1038-DBE2-49E6-94C0-A149E1F827CB}">
      <dgm:prSet/>
      <dgm:spPr/>
      <dgm:t>
        <a:bodyPr/>
        <a:lstStyle/>
        <a:p>
          <a:endParaRPr lang="es-ES"/>
        </a:p>
      </dgm:t>
    </dgm:pt>
    <dgm:pt modelId="{C959EDA1-E4AD-4114-BD2A-ACDBC6CD57D4}" type="sibTrans" cxnId="{05FD1038-DBE2-49E6-94C0-A149E1F827CB}">
      <dgm:prSet/>
      <dgm:spPr/>
      <dgm:t>
        <a:bodyPr/>
        <a:lstStyle/>
        <a:p>
          <a:endParaRPr lang="es-ES"/>
        </a:p>
      </dgm:t>
    </dgm:pt>
    <dgm:pt modelId="{AC7F4D11-BB52-4E79-A51A-85E5E749A4A4}">
      <dgm:prSet phldrT="[Texto]" custT="1"/>
      <dgm:spPr/>
      <dgm:t>
        <a:bodyPr/>
        <a:lstStyle/>
        <a:p>
          <a:r>
            <a:rPr lang="es-ES" sz="2500" b="1" dirty="0">
              <a:solidFill>
                <a:schemeClr val="tx1"/>
              </a:solidFill>
            </a:rPr>
            <a:t>MENCIONES (ESPECIALIDADES)</a:t>
          </a:r>
        </a:p>
      </dgm:t>
    </dgm:pt>
    <dgm:pt modelId="{B7F7E82B-C11E-4ED2-B3BA-0FCDCFE7E841}" type="parTrans" cxnId="{B0A90DF9-C9A5-482A-9FE1-130B33417734}">
      <dgm:prSet/>
      <dgm:spPr/>
      <dgm:t>
        <a:bodyPr/>
        <a:lstStyle/>
        <a:p>
          <a:endParaRPr lang="es-ES"/>
        </a:p>
      </dgm:t>
    </dgm:pt>
    <dgm:pt modelId="{94369EE2-AFFC-4EA2-96E0-B059C360D000}" type="sibTrans" cxnId="{B0A90DF9-C9A5-482A-9FE1-130B33417734}">
      <dgm:prSet/>
      <dgm:spPr/>
      <dgm:t>
        <a:bodyPr/>
        <a:lstStyle/>
        <a:p>
          <a:endParaRPr lang="es-ES"/>
        </a:p>
      </dgm:t>
    </dgm:pt>
    <dgm:pt modelId="{F406F5FE-C92A-47F9-9D0D-D0F489C28580}">
      <dgm:prSet phldrT="[Texto]" custT="1"/>
      <dgm:spPr/>
      <dgm:t>
        <a:bodyPr/>
        <a:lstStyle/>
        <a:p>
          <a:r>
            <a:rPr lang="es-ES" sz="2800" b="1" dirty="0">
              <a:solidFill>
                <a:schemeClr val="tx1"/>
              </a:solidFill>
            </a:rPr>
            <a:t>CERTIFICADOS de IDIOMAS</a:t>
          </a:r>
        </a:p>
      </dgm:t>
    </dgm:pt>
    <dgm:pt modelId="{07AA738C-9CE9-4B3E-A289-583B472C28B7}" type="sibTrans" cxnId="{D4EC327E-B5BF-45E7-839C-B384F0EF614E}">
      <dgm:prSet/>
      <dgm:spPr/>
      <dgm:t>
        <a:bodyPr/>
        <a:lstStyle/>
        <a:p>
          <a:endParaRPr lang="es-ES"/>
        </a:p>
      </dgm:t>
    </dgm:pt>
    <dgm:pt modelId="{04B8D099-1142-4231-A69B-E1F79CF4B299}" type="parTrans" cxnId="{D4EC327E-B5BF-45E7-839C-B384F0EF614E}">
      <dgm:prSet/>
      <dgm:spPr/>
      <dgm:t>
        <a:bodyPr/>
        <a:lstStyle/>
        <a:p>
          <a:endParaRPr lang="es-ES"/>
        </a:p>
      </dgm:t>
    </dgm:pt>
    <dgm:pt modelId="{CA17D9D5-16A0-42A2-8A92-AB8543171757}" type="pres">
      <dgm:prSet presAssocID="{8F0D8EDA-F415-44EB-B899-09269AA93068}" presName="linear" presStyleCnt="0">
        <dgm:presLayoutVars>
          <dgm:animLvl val="lvl"/>
          <dgm:resizeHandles val="exact"/>
        </dgm:presLayoutVars>
      </dgm:prSet>
      <dgm:spPr/>
    </dgm:pt>
    <dgm:pt modelId="{7DED8B60-10A0-473A-92D2-06C1167471C4}" type="pres">
      <dgm:prSet presAssocID="{DAC234A1-CB63-436C-B88F-9C0817B55DF4}" presName="parentText" presStyleLbl="node1" presStyleIdx="0" presStyleCnt="3" custScaleY="219221" custLinFactY="-871" custLinFactNeighborY="-100000">
        <dgm:presLayoutVars>
          <dgm:chMax val="0"/>
          <dgm:bulletEnabled val="1"/>
        </dgm:presLayoutVars>
      </dgm:prSet>
      <dgm:spPr/>
    </dgm:pt>
    <dgm:pt modelId="{5BCD9BB7-4323-4D2A-A62F-04210C1DF926}" type="pres">
      <dgm:prSet presAssocID="{C959EDA1-E4AD-4114-BD2A-ACDBC6CD57D4}" presName="spacer" presStyleCnt="0"/>
      <dgm:spPr/>
    </dgm:pt>
    <dgm:pt modelId="{DD223F88-AEF1-44BB-B0DE-FC200AF184D3}" type="pres">
      <dgm:prSet presAssocID="{F406F5FE-C92A-47F9-9D0D-D0F489C2858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F8505F6-56F9-4FF9-BF8A-E662CDF5D221}" type="pres">
      <dgm:prSet presAssocID="{07AA738C-9CE9-4B3E-A289-583B472C28B7}" presName="spacer" presStyleCnt="0"/>
      <dgm:spPr/>
    </dgm:pt>
    <dgm:pt modelId="{F00FE567-1C92-49D2-9E91-4F9440C2F9C2}" type="pres">
      <dgm:prSet presAssocID="{AC7F4D11-BB52-4E79-A51A-85E5E749A4A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5FD1038-DBE2-49E6-94C0-A149E1F827CB}" srcId="{8F0D8EDA-F415-44EB-B899-09269AA93068}" destId="{DAC234A1-CB63-436C-B88F-9C0817B55DF4}" srcOrd="0" destOrd="0" parTransId="{9F4DA607-B8A5-42F3-9FB6-7755DB40D9F3}" sibTransId="{C959EDA1-E4AD-4114-BD2A-ACDBC6CD57D4}"/>
    <dgm:cxn modelId="{F4695879-4FAF-4D44-B6F8-CCB35F6657E7}" type="presOf" srcId="{F406F5FE-C92A-47F9-9D0D-D0F489C28580}" destId="{DD223F88-AEF1-44BB-B0DE-FC200AF184D3}" srcOrd="0" destOrd="0" presId="urn:microsoft.com/office/officeart/2005/8/layout/vList2"/>
    <dgm:cxn modelId="{D4EC327E-B5BF-45E7-839C-B384F0EF614E}" srcId="{8F0D8EDA-F415-44EB-B899-09269AA93068}" destId="{F406F5FE-C92A-47F9-9D0D-D0F489C28580}" srcOrd="1" destOrd="0" parTransId="{04B8D099-1142-4231-A69B-E1F79CF4B299}" sibTransId="{07AA738C-9CE9-4B3E-A289-583B472C28B7}"/>
    <dgm:cxn modelId="{AA79CA99-DFCD-41AC-AFB0-3F2CC0D52FED}" type="presOf" srcId="{8F0D8EDA-F415-44EB-B899-09269AA93068}" destId="{CA17D9D5-16A0-42A2-8A92-AB8543171757}" srcOrd="0" destOrd="0" presId="urn:microsoft.com/office/officeart/2005/8/layout/vList2"/>
    <dgm:cxn modelId="{278A7BB4-06F1-480E-83B2-3C1AC88B1B33}" type="presOf" srcId="{AC7F4D11-BB52-4E79-A51A-85E5E749A4A4}" destId="{F00FE567-1C92-49D2-9E91-4F9440C2F9C2}" srcOrd="0" destOrd="0" presId="urn:microsoft.com/office/officeart/2005/8/layout/vList2"/>
    <dgm:cxn modelId="{12ED84DE-090F-4A5E-B107-5D43EB524EF1}" type="presOf" srcId="{DAC234A1-CB63-436C-B88F-9C0817B55DF4}" destId="{7DED8B60-10A0-473A-92D2-06C1167471C4}" srcOrd="0" destOrd="0" presId="urn:microsoft.com/office/officeart/2005/8/layout/vList2"/>
    <dgm:cxn modelId="{B0A90DF9-C9A5-482A-9FE1-130B33417734}" srcId="{8F0D8EDA-F415-44EB-B899-09269AA93068}" destId="{AC7F4D11-BB52-4E79-A51A-85E5E749A4A4}" srcOrd="2" destOrd="0" parTransId="{B7F7E82B-C11E-4ED2-B3BA-0FCDCFE7E841}" sibTransId="{94369EE2-AFFC-4EA2-96E0-B059C360D000}"/>
    <dgm:cxn modelId="{CD4DF655-53F5-4C5B-AB9F-7114C9D7DAFC}" type="presParOf" srcId="{CA17D9D5-16A0-42A2-8A92-AB8543171757}" destId="{7DED8B60-10A0-473A-92D2-06C1167471C4}" srcOrd="0" destOrd="0" presId="urn:microsoft.com/office/officeart/2005/8/layout/vList2"/>
    <dgm:cxn modelId="{17CBB825-C8B4-4812-86F9-1B2BB5F81468}" type="presParOf" srcId="{CA17D9D5-16A0-42A2-8A92-AB8543171757}" destId="{5BCD9BB7-4323-4D2A-A62F-04210C1DF926}" srcOrd="1" destOrd="0" presId="urn:microsoft.com/office/officeart/2005/8/layout/vList2"/>
    <dgm:cxn modelId="{C111069E-8257-4611-9D9B-1FDEC2E698D0}" type="presParOf" srcId="{CA17D9D5-16A0-42A2-8A92-AB8543171757}" destId="{DD223F88-AEF1-44BB-B0DE-FC200AF184D3}" srcOrd="2" destOrd="0" presId="urn:microsoft.com/office/officeart/2005/8/layout/vList2"/>
    <dgm:cxn modelId="{1299D6F8-D55E-492A-942B-49F68A6E5E3A}" type="presParOf" srcId="{CA17D9D5-16A0-42A2-8A92-AB8543171757}" destId="{1F8505F6-56F9-4FF9-BF8A-E662CDF5D221}" srcOrd="3" destOrd="0" presId="urn:microsoft.com/office/officeart/2005/8/layout/vList2"/>
    <dgm:cxn modelId="{217EA1E8-A376-41E5-90AF-FE4C50B93096}" type="presParOf" srcId="{CA17D9D5-16A0-42A2-8A92-AB8543171757}" destId="{F00FE567-1C92-49D2-9E91-4F9440C2F9C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0CFEB7F-EAEF-4477-8341-1C2F420A1DE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8A372A0-9F16-40A1-B39A-E5ABA321EA29}">
      <dgm:prSet phldrT="[Texto]" custT="1"/>
      <dgm:spPr/>
      <dgm:t>
        <a:bodyPr/>
        <a:lstStyle/>
        <a:p>
          <a:r>
            <a:rPr lang="es-ES" sz="6000" b="1" dirty="0">
              <a:highlight>
                <a:srgbClr val="00FF00"/>
              </a:highlight>
            </a:rPr>
            <a:t>Oposiciones</a:t>
          </a:r>
        </a:p>
      </dgm:t>
    </dgm:pt>
    <dgm:pt modelId="{D496E805-90D3-43F1-A8B7-2070644BD086}" type="parTrans" cxnId="{AC406330-0FF8-40F3-B3D0-5286AA896ABB}">
      <dgm:prSet/>
      <dgm:spPr/>
      <dgm:t>
        <a:bodyPr/>
        <a:lstStyle/>
        <a:p>
          <a:endParaRPr lang="es-ES"/>
        </a:p>
      </dgm:t>
    </dgm:pt>
    <dgm:pt modelId="{A1DBBA0A-D3A2-4121-9805-84B2D935191B}" type="sibTrans" cxnId="{AC406330-0FF8-40F3-B3D0-5286AA896ABB}">
      <dgm:prSet/>
      <dgm:spPr/>
      <dgm:t>
        <a:bodyPr/>
        <a:lstStyle/>
        <a:p>
          <a:endParaRPr lang="es-ES"/>
        </a:p>
      </dgm:t>
    </dgm:pt>
    <dgm:pt modelId="{BB6576CE-A525-478F-9311-8CF2097E8102}">
      <dgm:prSet phldrT="[Texto]" custT="1"/>
      <dgm:spPr/>
      <dgm:t>
        <a:bodyPr/>
        <a:lstStyle/>
        <a:p>
          <a:r>
            <a:rPr lang="es-ES" sz="5400" b="1" dirty="0">
              <a:highlight>
                <a:srgbClr val="FF00FF"/>
              </a:highlight>
            </a:rPr>
            <a:t>Bolsas Extraordinarias</a:t>
          </a:r>
        </a:p>
      </dgm:t>
    </dgm:pt>
    <dgm:pt modelId="{5FC33021-833F-45CE-A0DA-6D581855D624}" type="parTrans" cxnId="{5D59D616-00A3-43A2-9DE9-DD795D5B9282}">
      <dgm:prSet/>
      <dgm:spPr/>
      <dgm:t>
        <a:bodyPr/>
        <a:lstStyle/>
        <a:p>
          <a:endParaRPr lang="es-ES"/>
        </a:p>
      </dgm:t>
    </dgm:pt>
    <dgm:pt modelId="{E62E190F-BCCE-468B-8BE3-36B2F9F2FBC8}" type="sibTrans" cxnId="{5D59D616-00A3-43A2-9DE9-DD795D5B9282}">
      <dgm:prSet/>
      <dgm:spPr/>
      <dgm:t>
        <a:bodyPr/>
        <a:lstStyle/>
        <a:p>
          <a:endParaRPr lang="es-ES"/>
        </a:p>
      </dgm:t>
    </dgm:pt>
    <dgm:pt modelId="{7F36331F-B5EF-496F-B572-5E0C840D70DF}">
      <dgm:prSet phldrT="[Texto]" custT="1"/>
      <dgm:spPr/>
      <dgm:t>
        <a:bodyPr/>
        <a:lstStyle/>
        <a:p>
          <a:r>
            <a:rPr lang="es-ES" sz="4400" b="1" dirty="0">
              <a:highlight>
                <a:srgbClr val="0000FF"/>
              </a:highlight>
            </a:rPr>
            <a:t>Puestos de Difícil Cobertura</a:t>
          </a:r>
        </a:p>
      </dgm:t>
    </dgm:pt>
    <dgm:pt modelId="{EDA400E3-66A5-403A-9838-7359CB0D765C}" type="parTrans" cxnId="{6000596D-0A54-4163-97A9-BC9C12F6090A}">
      <dgm:prSet/>
      <dgm:spPr/>
      <dgm:t>
        <a:bodyPr/>
        <a:lstStyle/>
        <a:p>
          <a:endParaRPr lang="es-ES"/>
        </a:p>
      </dgm:t>
    </dgm:pt>
    <dgm:pt modelId="{6503C2ED-06D0-4024-A232-E3BA80C81997}" type="sibTrans" cxnId="{6000596D-0A54-4163-97A9-BC9C12F6090A}">
      <dgm:prSet/>
      <dgm:spPr/>
      <dgm:t>
        <a:bodyPr/>
        <a:lstStyle/>
        <a:p>
          <a:endParaRPr lang="es-ES"/>
        </a:p>
      </dgm:t>
    </dgm:pt>
    <dgm:pt modelId="{AB32DF42-2874-4C4D-B8D8-5A8161539A99}" type="pres">
      <dgm:prSet presAssocID="{30CFEB7F-EAEF-4477-8341-1C2F420A1DE5}" presName="linear" presStyleCnt="0">
        <dgm:presLayoutVars>
          <dgm:dir/>
          <dgm:animLvl val="lvl"/>
          <dgm:resizeHandles val="exact"/>
        </dgm:presLayoutVars>
      </dgm:prSet>
      <dgm:spPr/>
    </dgm:pt>
    <dgm:pt modelId="{42D42574-33B0-4001-97B8-1A100D89E147}" type="pres">
      <dgm:prSet presAssocID="{78A372A0-9F16-40A1-B39A-E5ABA321EA29}" presName="parentLin" presStyleCnt="0"/>
      <dgm:spPr/>
    </dgm:pt>
    <dgm:pt modelId="{A2F6A1CF-A891-4115-9239-DCE478497F39}" type="pres">
      <dgm:prSet presAssocID="{78A372A0-9F16-40A1-B39A-E5ABA321EA29}" presName="parentLeftMargin" presStyleLbl="node1" presStyleIdx="0" presStyleCnt="3"/>
      <dgm:spPr/>
    </dgm:pt>
    <dgm:pt modelId="{9D528135-EE51-4CEF-BDD0-7FD020052E14}" type="pres">
      <dgm:prSet presAssocID="{78A372A0-9F16-40A1-B39A-E5ABA321EA29}" presName="parentText" presStyleLbl="node1" presStyleIdx="0" presStyleCnt="3" custScaleX="117849" custScaleY="154779" custLinFactNeighborX="1198" custLinFactNeighborY="-89369">
        <dgm:presLayoutVars>
          <dgm:chMax val="0"/>
          <dgm:bulletEnabled val="1"/>
        </dgm:presLayoutVars>
      </dgm:prSet>
      <dgm:spPr/>
    </dgm:pt>
    <dgm:pt modelId="{6E8426C4-EC66-4C74-8951-ADB9545CDE99}" type="pres">
      <dgm:prSet presAssocID="{78A372A0-9F16-40A1-B39A-E5ABA321EA29}" presName="negativeSpace" presStyleCnt="0"/>
      <dgm:spPr/>
    </dgm:pt>
    <dgm:pt modelId="{D36F22A7-590D-4196-8D98-3267323D5041}" type="pres">
      <dgm:prSet presAssocID="{78A372A0-9F16-40A1-B39A-E5ABA321EA29}" presName="childText" presStyleLbl="conFgAcc1" presStyleIdx="0" presStyleCnt="3">
        <dgm:presLayoutVars>
          <dgm:bulletEnabled val="1"/>
        </dgm:presLayoutVars>
      </dgm:prSet>
      <dgm:spPr/>
    </dgm:pt>
    <dgm:pt modelId="{BD1396DB-92D9-481C-AD19-9930C7B69DCE}" type="pres">
      <dgm:prSet presAssocID="{A1DBBA0A-D3A2-4121-9805-84B2D935191B}" presName="spaceBetweenRectangles" presStyleCnt="0"/>
      <dgm:spPr/>
    </dgm:pt>
    <dgm:pt modelId="{93A351C7-F25A-46A7-BEEC-03964ECC5F42}" type="pres">
      <dgm:prSet presAssocID="{BB6576CE-A525-478F-9311-8CF2097E8102}" presName="parentLin" presStyleCnt="0"/>
      <dgm:spPr/>
    </dgm:pt>
    <dgm:pt modelId="{B04053A6-99B7-4368-BFC2-D9770EF98C97}" type="pres">
      <dgm:prSet presAssocID="{BB6576CE-A525-478F-9311-8CF2097E8102}" presName="parentLeftMargin" presStyleLbl="node1" presStyleIdx="0" presStyleCnt="3"/>
      <dgm:spPr/>
    </dgm:pt>
    <dgm:pt modelId="{B274DC33-8DA4-471E-9CC6-E6210508E33D}" type="pres">
      <dgm:prSet presAssocID="{BB6576CE-A525-478F-9311-8CF2097E8102}" presName="parentText" presStyleLbl="node1" presStyleIdx="1" presStyleCnt="3" custScaleX="131651" custScaleY="187500" custLinFactNeighborX="-1198" custLinFactNeighborY="2479">
        <dgm:presLayoutVars>
          <dgm:chMax val="0"/>
          <dgm:bulletEnabled val="1"/>
        </dgm:presLayoutVars>
      </dgm:prSet>
      <dgm:spPr/>
    </dgm:pt>
    <dgm:pt modelId="{60992E14-902F-4B46-8DC5-1E8CE6C2C734}" type="pres">
      <dgm:prSet presAssocID="{BB6576CE-A525-478F-9311-8CF2097E8102}" presName="negativeSpace" presStyleCnt="0"/>
      <dgm:spPr/>
    </dgm:pt>
    <dgm:pt modelId="{7CBA07A2-FD8E-48B3-B1EC-B0C6C1FE2CFC}" type="pres">
      <dgm:prSet presAssocID="{BB6576CE-A525-478F-9311-8CF2097E8102}" presName="childText" presStyleLbl="conFgAcc1" presStyleIdx="1" presStyleCnt="3">
        <dgm:presLayoutVars>
          <dgm:bulletEnabled val="1"/>
        </dgm:presLayoutVars>
      </dgm:prSet>
      <dgm:spPr/>
    </dgm:pt>
    <dgm:pt modelId="{ADC1B294-2888-4ED5-94ED-01D3E9ECD416}" type="pres">
      <dgm:prSet presAssocID="{E62E190F-BCCE-468B-8BE3-36B2F9F2FBC8}" presName="spaceBetweenRectangles" presStyleCnt="0"/>
      <dgm:spPr/>
    </dgm:pt>
    <dgm:pt modelId="{7EAA0378-E139-4F29-84FA-95B694DC19EB}" type="pres">
      <dgm:prSet presAssocID="{7F36331F-B5EF-496F-B572-5E0C840D70DF}" presName="parentLin" presStyleCnt="0"/>
      <dgm:spPr/>
    </dgm:pt>
    <dgm:pt modelId="{D467007A-3598-4A04-8D24-7B172FBDBF22}" type="pres">
      <dgm:prSet presAssocID="{7F36331F-B5EF-496F-B572-5E0C840D70DF}" presName="parentLeftMargin" presStyleLbl="node1" presStyleIdx="1" presStyleCnt="3"/>
      <dgm:spPr/>
    </dgm:pt>
    <dgm:pt modelId="{3DF71B2C-D1C2-4758-894C-5DBEFB9EAF95}" type="pres">
      <dgm:prSet presAssocID="{7F36331F-B5EF-496F-B572-5E0C840D70DF}" presName="parentText" presStyleLbl="node1" presStyleIdx="2" presStyleCnt="3" custScaleX="134958" custScaleY="177991" custLinFactNeighborX="-1198" custLinFactNeighborY="3567">
        <dgm:presLayoutVars>
          <dgm:chMax val="0"/>
          <dgm:bulletEnabled val="1"/>
        </dgm:presLayoutVars>
      </dgm:prSet>
      <dgm:spPr/>
    </dgm:pt>
    <dgm:pt modelId="{4FA7773F-DD22-4078-89D7-D981CBF7DF6C}" type="pres">
      <dgm:prSet presAssocID="{7F36331F-B5EF-496F-B572-5E0C840D70DF}" presName="negativeSpace" presStyleCnt="0"/>
      <dgm:spPr/>
    </dgm:pt>
    <dgm:pt modelId="{DEC9E19D-26C7-418C-B46E-81F8A6454DEE}" type="pres">
      <dgm:prSet presAssocID="{7F36331F-B5EF-496F-B572-5E0C840D70D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D59D616-00A3-43A2-9DE9-DD795D5B9282}" srcId="{30CFEB7F-EAEF-4477-8341-1C2F420A1DE5}" destId="{BB6576CE-A525-478F-9311-8CF2097E8102}" srcOrd="1" destOrd="0" parTransId="{5FC33021-833F-45CE-A0DA-6D581855D624}" sibTransId="{E62E190F-BCCE-468B-8BE3-36B2F9F2FBC8}"/>
    <dgm:cxn modelId="{AC406330-0FF8-40F3-B3D0-5286AA896ABB}" srcId="{30CFEB7F-EAEF-4477-8341-1C2F420A1DE5}" destId="{78A372A0-9F16-40A1-B39A-E5ABA321EA29}" srcOrd="0" destOrd="0" parTransId="{D496E805-90D3-43F1-A8B7-2070644BD086}" sibTransId="{A1DBBA0A-D3A2-4121-9805-84B2D935191B}"/>
    <dgm:cxn modelId="{A79DCA3B-81D4-4D0B-9708-22344FDF0EB2}" type="presOf" srcId="{7F36331F-B5EF-496F-B572-5E0C840D70DF}" destId="{3DF71B2C-D1C2-4758-894C-5DBEFB9EAF95}" srcOrd="1" destOrd="0" presId="urn:microsoft.com/office/officeart/2005/8/layout/list1"/>
    <dgm:cxn modelId="{6000596D-0A54-4163-97A9-BC9C12F6090A}" srcId="{30CFEB7F-EAEF-4477-8341-1C2F420A1DE5}" destId="{7F36331F-B5EF-496F-B572-5E0C840D70DF}" srcOrd="2" destOrd="0" parTransId="{EDA400E3-66A5-403A-9838-7359CB0D765C}" sibTransId="{6503C2ED-06D0-4024-A232-E3BA80C81997}"/>
    <dgm:cxn modelId="{1C48E46E-9AC9-4D7C-92FA-FDFFC6920C13}" type="presOf" srcId="{78A372A0-9F16-40A1-B39A-E5ABA321EA29}" destId="{9D528135-EE51-4CEF-BDD0-7FD020052E14}" srcOrd="1" destOrd="0" presId="urn:microsoft.com/office/officeart/2005/8/layout/list1"/>
    <dgm:cxn modelId="{AB26B8A7-3656-46D1-BFAC-BBBA47AC0359}" type="presOf" srcId="{BB6576CE-A525-478F-9311-8CF2097E8102}" destId="{B04053A6-99B7-4368-BFC2-D9770EF98C97}" srcOrd="0" destOrd="0" presId="urn:microsoft.com/office/officeart/2005/8/layout/list1"/>
    <dgm:cxn modelId="{098A11AA-5ED0-43C0-B3DF-5607E5DA2EEB}" type="presOf" srcId="{78A372A0-9F16-40A1-B39A-E5ABA321EA29}" destId="{A2F6A1CF-A891-4115-9239-DCE478497F39}" srcOrd="0" destOrd="0" presId="urn:microsoft.com/office/officeart/2005/8/layout/list1"/>
    <dgm:cxn modelId="{E18DCDC1-2716-4113-8317-1ABFD71E5BB8}" type="presOf" srcId="{BB6576CE-A525-478F-9311-8CF2097E8102}" destId="{B274DC33-8DA4-471E-9CC6-E6210508E33D}" srcOrd="1" destOrd="0" presId="urn:microsoft.com/office/officeart/2005/8/layout/list1"/>
    <dgm:cxn modelId="{245C12CD-2079-48D7-8CBE-0EFFE4D0D8CE}" type="presOf" srcId="{7F36331F-B5EF-496F-B572-5E0C840D70DF}" destId="{D467007A-3598-4A04-8D24-7B172FBDBF22}" srcOrd="0" destOrd="0" presId="urn:microsoft.com/office/officeart/2005/8/layout/list1"/>
    <dgm:cxn modelId="{934CD8ED-C950-4207-95D9-3A1E02F5F776}" type="presOf" srcId="{30CFEB7F-EAEF-4477-8341-1C2F420A1DE5}" destId="{AB32DF42-2874-4C4D-B8D8-5A8161539A99}" srcOrd="0" destOrd="0" presId="urn:microsoft.com/office/officeart/2005/8/layout/list1"/>
    <dgm:cxn modelId="{687B8168-9279-45CD-864A-ACB2F6158776}" type="presParOf" srcId="{AB32DF42-2874-4C4D-B8D8-5A8161539A99}" destId="{42D42574-33B0-4001-97B8-1A100D89E147}" srcOrd="0" destOrd="0" presId="urn:microsoft.com/office/officeart/2005/8/layout/list1"/>
    <dgm:cxn modelId="{4E8595BD-560C-4CD6-9B6D-C95245C873A7}" type="presParOf" srcId="{42D42574-33B0-4001-97B8-1A100D89E147}" destId="{A2F6A1CF-A891-4115-9239-DCE478497F39}" srcOrd="0" destOrd="0" presId="urn:microsoft.com/office/officeart/2005/8/layout/list1"/>
    <dgm:cxn modelId="{E2AD4747-AC17-4DF3-8EE7-645B7A04FD80}" type="presParOf" srcId="{42D42574-33B0-4001-97B8-1A100D89E147}" destId="{9D528135-EE51-4CEF-BDD0-7FD020052E14}" srcOrd="1" destOrd="0" presId="urn:microsoft.com/office/officeart/2005/8/layout/list1"/>
    <dgm:cxn modelId="{96687B4A-0DA1-4D11-A5A7-12DE5105A606}" type="presParOf" srcId="{AB32DF42-2874-4C4D-B8D8-5A8161539A99}" destId="{6E8426C4-EC66-4C74-8951-ADB9545CDE99}" srcOrd="1" destOrd="0" presId="urn:microsoft.com/office/officeart/2005/8/layout/list1"/>
    <dgm:cxn modelId="{FCEB15AA-C097-4B2E-937B-175E05225209}" type="presParOf" srcId="{AB32DF42-2874-4C4D-B8D8-5A8161539A99}" destId="{D36F22A7-590D-4196-8D98-3267323D5041}" srcOrd="2" destOrd="0" presId="urn:microsoft.com/office/officeart/2005/8/layout/list1"/>
    <dgm:cxn modelId="{66B56432-88B6-488D-984B-0FA755E1A678}" type="presParOf" srcId="{AB32DF42-2874-4C4D-B8D8-5A8161539A99}" destId="{BD1396DB-92D9-481C-AD19-9930C7B69DCE}" srcOrd="3" destOrd="0" presId="urn:microsoft.com/office/officeart/2005/8/layout/list1"/>
    <dgm:cxn modelId="{432F2028-3470-4329-B493-7A0F6C42737F}" type="presParOf" srcId="{AB32DF42-2874-4C4D-B8D8-5A8161539A99}" destId="{93A351C7-F25A-46A7-BEEC-03964ECC5F42}" srcOrd="4" destOrd="0" presId="urn:microsoft.com/office/officeart/2005/8/layout/list1"/>
    <dgm:cxn modelId="{798D69C0-CD75-4658-9C1C-6C09E25F2EF8}" type="presParOf" srcId="{93A351C7-F25A-46A7-BEEC-03964ECC5F42}" destId="{B04053A6-99B7-4368-BFC2-D9770EF98C97}" srcOrd="0" destOrd="0" presId="urn:microsoft.com/office/officeart/2005/8/layout/list1"/>
    <dgm:cxn modelId="{6A0B8D81-8AA4-4204-BCC7-2F65EC7BFB23}" type="presParOf" srcId="{93A351C7-F25A-46A7-BEEC-03964ECC5F42}" destId="{B274DC33-8DA4-471E-9CC6-E6210508E33D}" srcOrd="1" destOrd="0" presId="urn:microsoft.com/office/officeart/2005/8/layout/list1"/>
    <dgm:cxn modelId="{B7AF2BB8-40F5-4535-A4F9-F2FA3F6D2AB4}" type="presParOf" srcId="{AB32DF42-2874-4C4D-B8D8-5A8161539A99}" destId="{60992E14-902F-4B46-8DC5-1E8CE6C2C734}" srcOrd="5" destOrd="0" presId="urn:microsoft.com/office/officeart/2005/8/layout/list1"/>
    <dgm:cxn modelId="{0B24C065-51A0-4131-AE19-A46436769FAC}" type="presParOf" srcId="{AB32DF42-2874-4C4D-B8D8-5A8161539A99}" destId="{7CBA07A2-FD8E-48B3-B1EC-B0C6C1FE2CFC}" srcOrd="6" destOrd="0" presId="urn:microsoft.com/office/officeart/2005/8/layout/list1"/>
    <dgm:cxn modelId="{A8103360-CAD2-4C63-B00A-D7D64EA0DBC7}" type="presParOf" srcId="{AB32DF42-2874-4C4D-B8D8-5A8161539A99}" destId="{ADC1B294-2888-4ED5-94ED-01D3E9ECD416}" srcOrd="7" destOrd="0" presId="urn:microsoft.com/office/officeart/2005/8/layout/list1"/>
    <dgm:cxn modelId="{810C7CB9-2FC8-49A7-92DC-D25ECF9312AF}" type="presParOf" srcId="{AB32DF42-2874-4C4D-B8D8-5A8161539A99}" destId="{7EAA0378-E139-4F29-84FA-95B694DC19EB}" srcOrd="8" destOrd="0" presId="urn:microsoft.com/office/officeart/2005/8/layout/list1"/>
    <dgm:cxn modelId="{D5B85625-5A3D-4F1A-AF0C-3BB71EF89AA7}" type="presParOf" srcId="{7EAA0378-E139-4F29-84FA-95B694DC19EB}" destId="{D467007A-3598-4A04-8D24-7B172FBDBF22}" srcOrd="0" destOrd="0" presId="urn:microsoft.com/office/officeart/2005/8/layout/list1"/>
    <dgm:cxn modelId="{CEE862F7-4EEF-46AA-9BA2-F16EE6A2FDE7}" type="presParOf" srcId="{7EAA0378-E139-4F29-84FA-95B694DC19EB}" destId="{3DF71B2C-D1C2-4758-894C-5DBEFB9EAF95}" srcOrd="1" destOrd="0" presId="urn:microsoft.com/office/officeart/2005/8/layout/list1"/>
    <dgm:cxn modelId="{4571FFB3-9837-4A68-B1D4-F1739F5A0ECE}" type="presParOf" srcId="{AB32DF42-2874-4C4D-B8D8-5A8161539A99}" destId="{4FA7773F-DD22-4078-89D7-D981CBF7DF6C}" srcOrd="9" destOrd="0" presId="urn:microsoft.com/office/officeart/2005/8/layout/list1"/>
    <dgm:cxn modelId="{9E522183-86D6-4D25-B798-63353377D33E}" type="presParOf" srcId="{AB32DF42-2874-4C4D-B8D8-5A8161539A99}" destId="{DEC9E19D-26C7-418C-B46E-81F8A6454DE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362EB37-2189-48A2-BC4C-413FA01953D1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4B86AEC-6584-4CA3-BADC-AE5097D85C2E}">
      <dgm:prSet/>
      <dgm:spPr/>
      <dgm:t>
        <a:bodyPr/>
        <a:lstStyle/>
        <a:p>
          <a:r>
            <a:rPr lang="es-ES" b="1" dirty="0">
              <a:solidFill>
                <a:srgbClr val="7030A0"/>
              </a:solidFill>
            </a:rPr>
            <a:t>Se te nombrará como Funcionariado en Prácticas</a:t>
          </a:r>
          <a:r>
            <a:rPr lang="es-ES" dirty="0"/>
            <a:t>.</a:t>
          </a:r>
          <a:endParaRPr lang="en-US" dirty="0"/>
        </a:p>
      </dgm:t>
    </dgm:pt>
    <dgm:pt modelId="{89D9313A-B31D-451A-95CB-3B7081140BB4}" type="parTrans" cxnId="{E1A17941-0E40-4ABA-B672-36A1A7D93935}">
      <dgm:prSet/>
      <dgm:spPr/>
      <dgm:t>
        <a:bodyPr/>
        <a:lstStyle/>
        <a:p>
          <a:endParaRPr lang="en-US"/>
        </a:p>
      </dgm:t>
    </dgm:pt>
    <dgm:pt modelId="{D99B6ACB-8673-4D56-9107-AD75F07BA346}" type="sibTrans" cxnId="{E1A17941-0E40-4ABA-B672-36A1A7D93935}">
      <dgm:prSet/>
      <dgm:spPr/>
      <dgm:t>
        <a:bodyPr/>
        <a:lstStyle/>
        <a:p>
          <a:endParaRPr lang="en-US"/>
        </a:p>
      </dgm:t>
    </dgm:pt>
    <dgm:pt modelId="{C5637253-DDFE-454C-A9A5-DAD9E3EEF439}">
      <dgm:prSet/>
      <dgm:spPr/>
      <dgm:t>
        <a:bodyPr/>
        <a:lstStyle/>
        <a:p>
          <a:r>
            <a:rPr lang="es-ES" b="0" dirty="0"/>
            <a:t>Te</a:t>
          </a:r>
          <a:r>
            <a:rPr lang="es-ES" b="1" dirty="0"/>
            <a:t> </a:t>
          </a:r>
          <a:r>
            <a:rPr lang="es-ES" b="1" dirty="0">
              <a:solidFill>
                <a:schemeClr val="accent5"/>
              </a:solidFill>
            </a:rPr>
            <a:t>asesoramos</a:t>
          </a:r>
          <a:r>
            <a:rPr lang="es-ES" b="1" dirty="0"/>
            <a:t> </a:t>
          </a:r>
          <a:r>
            <a:rPr lang="es-ES" b="0" dirty="0"/>
            <a:t>desde el </a:t>
          </a:r>
          <a:r>
            <a:rPr lang="es-ES" b="1" dirty="0"/>
            <a:t>momento </a:t>
          </a:r>
          <a:r>
            <a:rPr lang="es-ES" b="0" dirty="0"/>
            <a:t>en que </a:t>
          </a:r>
          <a:r>
            <a:rPr lang="es-ES" b="1" dirty="0"/>
            <a:t>apareces </a:t>
          </a:r>
          <a:r>
            <a:rPr lang="es-ES" b="0" dirty="0"/>
            <a:t>como </a:t>
          </a:r>
          <a:r>
            <a:rPr lang="es-ES" b="1" dirty="0"/>
            <a:t>persona </a:t>
          </a:r>
          <a:r>
            <a:rPr lang="es-ES" b="1" dirty="0">
              <a:solidFill>
                <a:srgbClr val="00B0F0"/>
              </a:solidFill>
            </a:rPr>
            <a:t>seleccionada</a:t>
          </a:r>
          <a:r>
            <a:rPr lang="es-ES" b="1" dirty="0"/>
            <a:t>, </a:t>
          </a:r>
          <a:r>
            <a:rPr lang="es-ES" b="0" dirty="0"/>
            <a:t>a través de </a:t>
          </a:r>
          <a:r>
            <a:rPr lang="es-ES" b="1" dirty="0">
              <a:solidFill>
                <a:srgbClr val="00B0F0"/>
              </a:solidFill>
            </a:rPr>
            <a:t>reuniones por ZOOM </a:t>
          </a:r>
          <a:r>
            <a:rPr lang="es-ES" b="0" dirty="0"/>
            <a:t>y de forma </a:t>
          </a:r>
          <a:r>
            <a:rPr lang="es-ES" b="1" dirty="0">
              <a:solidFill>
                <a:schemeClr val="accent5"/>
              </a:solidFill>
            </a:rPr>
            <a:t>individualizada</a:t>
          </a:r>
          <a:r>
            <a:rPr lang="es-ES" dirty="0"/>
            <a:t>.</a:t>
          </a:r>
          <a:endParaRPr lang="en-US" dirty="0"/>
        </a:p>
      </dgm:t>
    </dgm:pt>
    <dgm:pt modelId="{4DF81E5F-0A97-420C-8788-B7CCD9998FFA}" type="parTrans" cxnId="{A3573078-184C-49EA-8F8C-C22BB2822513}">
      <dgm:prSet/>
      <dgm:spPr/>
      <dgm:t>
        <a:bodyPr/>
        <a:lstStyle/>
        <a:p>
          <a:endParaRPr lang="en-US"/>
        </a:p>
      </dgm:t>
    </dgm:pt>
    <dgm:pt modelId="{A895736E-6154-4483-8442-6CAD972D949A}" type="sibTrans" cxnId="{A3573078-184C-49EA-8F8C-C22BB2822513}">
      <dgm:prSet/>
      <dgm:spPr/>
      <dgm:t>
        <a:bodyPr/>
        <a:lstStyle/>
        <a:p>
          <a:endParaRPr lang="en-US"/>
        </a:p>
      </dgm:t>
    </dgm:pt>
    <dgm:pt modelId="{766FA601-4DAA-4909-883F-B395FC3AA2CE}">
      <dgm:prSet/>
      <dgm:spPr/>
      <dgm:t>
        <a:bodyPr/>
        <a:lstStyle/>
        <a:p>
          <a:r>
            <a:rPr lang="es-ES" dirty="0"/>
            <a:t>Realizaremos </a:t>
          </a:r>
          <a:r>
            <a:rPr lang="es-ES" b="1" dirty="0">
              <a:solidFill>
                <a:srgbClr val="00B050"/>
              </a:solidFill>
            </a:rPr>
            <a:t>talleres especiales </a:t>
          </a:r>
          <a:r>
            <a:rPr lang="es-ES" dirty="0"/>
            <a:t>relativos a </a:t>
          </a:r>
          <a:r>
            <a:rPr lang="es-ES" b="1" dirty="0">
              <a:solidFill>
                <a:srgbClr val="00B050"/>
              </a:solidFill>
            </a:rPr>
            <a:t>cómo</a:t>
          </a:r>
          <a:r>
            <a:rPr lang="es-ES" dirty="0"/>
            <a:t> debes </a:t>
          </a:r>
          <a:r>
            <a:rPr lang="es-ES" b="1" dirty="0"/>
            <a:t>preparar</a:t>
          </a:r>
          <a:r>
            <a:rPr lang="es-ES" dirty="0"/>
            <a:t> tus </a:t>
          </a:r>
          <a:r>
            <a:rPr lang="es-ES" b="1" dirty="0">
              <a:solidFill>
                <a:srgbClr val="7030A0"/>
              </a:solidFill>
            </a:rPr>
            <a:t>programaciones</a:t>
          </a:r>
          <a:r>
            <a:rPr lang="es-ES" dirty="0"/>
            <a:t> y </a:t>
          </a:r>
          <a:r>
            <a:rPr lang="es-ES" b="1" dirty="0">
              <a:solidFill>
                <a:srgbClr val="7030A0"/>
              </a:solidFill>
            </a:rPr>
            <a:t>otros consejos </a:t>
          </a:r>
          <a:r>
            <a:rPr lang="es-ES" dirty="0"/>
            <a:t>que te ayudarán a </a:t>
          </a:r>
          <a:r>
            <a:rPr lang="es-ES" b="1" dirty="0"/>
            <a:t>superar</a:t>
          </a:r>
          <a:r>
            <a:rPr lang="es-ES" dirty="0"/>
            <a:t> la </a:t>
          </a:r>
          <a:r>
            <a:rPr lang="es-ES" b="1" dirty="0"/>
            <a:t>Fase de Prácticas </a:t>
          </a:r>
          <a:r>
            <a:rPr lang="es-ES" b="1" dirty="0">
              <a:solidFill>
                <a:srgbClr val="00B050"/>
              </a:solidFill>
            </a:rPr>
            <a:t>con éxito</a:t>
          </a:r>
          <a:r>
            <a:rPr lang="es-ES" dirty="0"/>
            <a:t>.</a:t>
          </a:r>
          <a:endParaRPr lang="en-US" dirty="0"/>
        </a:p>
      </dgm:t>
    </dgm:pt>
    <dgm:pt modelId="{2C51DEE6-A33B-4540-95D8-8664AA2778DB}" type="parTrans" cxnId="{60EA47EA-C1D1-4434-ABBA-C424869FAEDD}">
      <dgm:prSet/>
      <dgm:spPr/>
      <dgm:t>
        <a:bodyPr/>
        <a:lstStyle/>
        <a:p>
          <a:endParaRPr lang="en-US"/>
        </a:p>
      </dgm:t>
    </dgm:pt>
    <dgm:pt modelId="{79E8D509-6918-413B-BB14-C669C7F156A5}" type="sibTrans" cxnId="{60EA47EA-C1D1-4434-ABBA-C424869FAEDD}">
      <dgm:prSet/>
      <dgm:spPr/>
      <dgm:t>
        <a:bodyPr/>
        <a:lstStyle/>
        <a:p>
          <a:endParaRPr lang="en-US"/>
        </a:p>
      </dgm:t>
    </dgm:pt>
    <dgm:pt modelId="{AD626F5A-8DF7-4A1A-A185-3C36C1D2821A}" type="pres">
      <dgm:prSet presAssocID="{C362EB37-2189-48A2-BC4C-413FA01953D1}" presName="vert0" presStyleCnt="0">
        <dgm:presLayoutVars>
          <dgm:dir/>
          <dgm:animOne val="branch"/>
          <dgm:animLvl val="lvl"/>
        </dgm:presLayoutVars>
      </dgm:prSet>
      <dgm:spPr/>
    </dgm:pt>
    <dgm:pt modelId="{30D02AA0-AD15-44C6-84CE-441969451A8B}" type="pres">
      <dgm:prSet presAssocID="{D4B86AEC-6584-4CA3-BADC-AE5097D85C2E}" presName="thickLine" presStyleLbl="alignNode1" presStyleIdx="0" presStyleCnt="3"/>
      <dgm:spPr/>
    </dgm:pt>
    <dgm:pt modelId="{413FBE18-DF1A-4CA2-91B4-54FE28942AB4}" type="pres">
      <dgm:prSet presAssocID="{D4B86AEC-6584-4CA3-BADC-AE5097D85C2E}" presName="horz1" presStyleCnt="0"/>
      <dgm:spPr/>
    </dgm:pt>
    <dgm:pt modelId="{CAF68277-A866-4261-8004-A428C7886D68}" type="pres">
      <dgm:prSet presAssocID="{D4B86AEC-6584-4CA3-BADC-AE5097D85C2E}" presName="tx1" presStyleLbl="revTx" presStyleIdx="0" presStyleCnt="3"/>
      <dgm:spPr/>
    </dgm:pt>
    <dgm:pt modelId="{1397BFE1-9904-4B83-B3C0-9CC60FA349B8}" type="pres">
      <dgm:prSet presAssocID="{D4B86AEC-6584-4CA3-BADC-AE5097D85C2E}" presName="vert1" presStyleCnt="0"/>
      <dgm:spPr/>
    </dgm:pt>
    <dgm:pt modelId="{DD72D437-C465-423E-BC0F-5AE5FB8D82AF}" type="pres">
      <dgm:prSet presAssocID="{C5637253-DDFE-454C-A9A5-DAD9E3EEF439}" presName="thickLine" presStyleLbl="alignNode1" presStyleIdx="1" presStyleCnt="3"/>
      <dgm:spPr/>
    </dgm:pt>
    <dgm:pt modelId="{2F65AF27-ED96-47DC-9ACE-30BC33ACE7A3}" type="pres">
      <dgm:prSet presAssocID="{C5637253-DDFE-454C-A9A5-DAD9E3EEF439}" presName="horz1" presStyleCnt="0"/>
      <dgm:spPr/>
    </dgm:pt>
    <dgm:pt modelId="{97740500-0F81-4C1A-94C3-6B5F0740E711}" type="pres">
      <dgm:prSet presAssocID="{C5637253-DDFE-454C-A9A5-DAD9E3EEF439}" presName="tx1" presStyleLbl="revTx" presStyleIdx="1" presStyleCnt="3"/>
      <dgm:spPr/>
    </dgm:pt>
    <dgm:pt modelId="{D951153F-CAC8-421B-A666-9965C1529E30}" type="pres">
      <dgm:prSet presAssocID="{C5637253-DDFE-454C-A9A5-DAD9E3EEF439}" presName="vert1" presStyleCnt="0"/>
      <dgm:spPr/>
    </dgm:pt>
    <dgm:pt modelId="{9797DB82-ACBB-4746-88A9-B3FC8D59CFAA}" type="pres">
      <dgm:prSet presAssocID="{766FA601-4DAA-4909-883F-B395FC3AA2CE}" presName="thickLine" presStyleLbl="alignNode1" presStyleIdx="2" presStyleCnt="3"/>
      <dgm:spPr/>
    </dgm:pt>
    <dgm:pt modelId="{C1647AC1-7A81-4851-84E1-FC74179CDE9C}" type="pres">
      <dgm:prSet presAssocID="{766FA601-4DAA-4909-883F-B395FC3AA2CE}" presName="horz1" presStyleCnt="0"/>
      <dgm:spPr/>
    </dgm:pt>
    <dgm:pt modelId="{4D665DAB-66E5-437C-9864-1F698E009D93}" type="pres">
      <dgm:prSet presAssocID="{766FA601-4DAA-4909-883F-B395FC3AA2CE}" presName="tx1" presStyleLbl="revTx" presStyleIdx="2" presStyleCnt="3"/>
      <dgm:spPr/>
    </dgm:pt>
    <dgm:pt modelId="{9A05E402-1979-4C2A-A3F8-46A50C07F9A9}" type="pres">
      <dgm:prSet presAssocID="{766FA601-4DAA-4909-883F-B395FC3AA2CE}" presName="vert1" presStyleCnt="0"/>
      <dgm:spPr/>
    </dgm:pt>
  </dgm:ptLst>
  <dgm:cxnLst>
    <dgm:cxn modelId="{E1A17941-0E40-4ABA-B672-36A1A7D93935}" srcId="{C362EB37-2189-48A2-BC4C-413FA01953D1}" destId="{D4B86AEC-6584-4CA3-BADC-AE5097D85C2E}" srcOrd="0" destOrd="0" parTransId="{89D9313A-B31D-451A-95CB-3B7081140BB4}" sibTransId="{D99B6ACB-8673-4D56-9107-AD75F07BA346}"/>
    <dgm:cxn modelId="{A3573078-184C-49EA-8F8C-C22BB2822513}" srcId="{C362EB37-2189-48A2-BC4C-413FA01953D1}" destId="{C5637253-DDFE-454C-A9A5-DAD9E3EEF439}" srcOrd="1" destOrd="0" parTransId="{4DF81E5F-0A97-420C-8788-B7CCD9998FFA}" sibTransId="{A895736E-6154-4483-8442-6CAD972D949A}"/>
    <dgm:cxn modelId="{AF4EC97C-4E4B-4F1B-ACE2-F18F377BA561}" type="presOf" srcId="{D4B86AEC-6584-4CA3-BADC-AE5097D85C2E}" destId="{CAF68277-A866-4261-8004-A428C7886D68}" srcOrd="0" destOrd="0" presId="urn:microsoft.com/office/officeart/2008/layout/LinedList"/>
    <dgm:cxn modelId="{C6E8E281-1A11-4CA8-AD10-AB0CEAB1251F}" type="presOf" srcId="{766FA601-4DAA-4909-883F-B395FC3AA2CE}" destId="{4D665DAB-66E5-437C-9864-1F698E009D93}" srcOrd="0" destOrd="0" presId="urn:microsoft.com/office/officeart/2008/layout/LinedList"/>
    <dgm:cxn modelId="{729FFF88-9A18-4D0A-8DDA-139CE3CE0B10}" type="presOf" srcId="{C5637253-DDFE-454C-A9A5-DAD9E3EEF439}" destId="{97740500-0F81-4C1A-94C3-6B5F0740E711}" srcOrd="0" destOrd="0" presId="urn:microsoft.com/office/officeart/2008/layout/LinedList"/>
    <dgm:cxn modelId="{6E94C19F-0391-4FCE-9FC7-B0009E514077}" type="presOf" srcId="{C362EB37-2189-48A2-BC4C-413FA01953D1}" destId="{AD626F5A-8DF7-4A1A-A185-3C36C1D2821A}" srcOrd="0" destOrd="0" presId="urn:microsoft.com/office/officeart/2008/layout/LinedList"/>
    <dgm:cxn modelId="{60EA47EA-C1D1-4434-ABBA-C424869FAEDD}" srcId="{C362EB37-2189-48A2-BC4C-413FA01953D1}" destId="{766FA601-4DAA-4909-883F-B395FC3AA2CE}" srcOrd="2" destOrd="0" parTransId="{2C51DEE6-A33B-4540-95D8-8664AA2778DB}" sibTransId="{79E8D509-6918-413B-BB14-C669C7F156A5}"/>
    <dgm:cxn modelId="{CE8279C0-F1C7-4008-A2AA-3368AC11879A}" type="presParOf" srcId="{AD626F5A-8DF7-4A1A-A185-3C36C1D2821A}" destId="{30D02AA0-AD15-44C6-84CE-441969451A8B}" srcOrd="0" destOrd="0" presId="urn:microsoft.com/office/officeart/2008/layout/LinedList"/>
    <dgm:cxn modelId="{3AB83289-F263-460F-957F-C0C801D1830C}" type="presParOf" srcId="{AD626F5A-8DF7-4A1A-A185-3C36C1D2821A}" destId="{413FBE18-DF1A-4CA2-91B4-54FE28942AB4}" srcOrd="1" destOrd="0" presId="urn:microsoft.com/office/officeart/2008/layout/LinedList"/>
    <dgm:cxn modelId="{5937749F-DE75-4824-A24A-D3E5ECA8FC3E}" type="presParOf" srcId="{413FBE18-DF1A-4CA2-91B4-54FE28942AB4}" destId="{CAF68277-A866-4261-8004-A428C7886D68}" srcOrd="0" destOrd="0" presId="urn:microsoft.com/office/officeart/2008/layout/LinedList"/>
    <dgm:cxn modelId="{3D28F535-F942-406C-BAE7-89B04657D74B}" type="presParOf" srcId="{413FBE18-DF1A-4CA2-91B4-54FE28942AB4}" destId="{1397BFE1-9904-4B83-B3C0-9CC60FA349B8}" srcOrd="1" destOrd="0" presId="urn:microsoft.com/office/officeart/2008/layout/LinedList"/>
    <dgm:cxn modelId="{2FAC859B-F64B-45E6-BAFD-3BDCD0C69587}" type="presParOf" srcId="{AD626F5A-8DF7-4A1A-A185-3C36C1D2821A}" destId="{DD72D437-C465-423E-BC0F-5AE5FB8D82AF}" srcOrd="2" destOrd="0" presId="urn:microsoft.com/office/officeart/2008/layout/LinedList"/>
    <dgm:cxn modelId="{49B48B25-0290-418F-8414-5221C2F4D146}" type="presParOf" srcId="{AD626F5A-8DF7-4A1A-A185-3C36C1D2821A}" destId="{2F65AF27-ED96-47DC-9ACE-30BC33ACE7A3}" srcOrd="3" destOrd="0" presId="urn:microsoft.com/office/officeart/2008/layout/LinedList"/>
    <dgm:cxn modelId="{3D22DD4C-FAEA-49CB-B68A-80282D5925D3}" type="presParOf" srcId="{2F65AF27-ED96-47DC-9ACE-30BC33ACE7A3}" destId="{97740500-0F81-4C1A-94C3-6B5F0740E711}" srcOrd="0" destOrd="0" presId="urn:microsoft.com/office/officeart/2008/layout/LinedList"/>
    <dgm:cxn modelId="{530EE424-CF23-4267-A3D1-1886E7C921CA}" type="presParOf" srcId="{2F65AF27-ED96-47DC-9ACE-30BC33ACE7A3}" destId="{D951153F-CAC8-421B-A666-9965C1529E30}" srcOrd="1" destOrd="0" presId="urn:microsoft.com/office/officeart/2008/layout/LinedList"/>
    <dgm:cxn modelId="{97262DFA-AAA4-4EDA-B257-56508E0C507D}" type="presParOf" srcId="{AD626F5A-8DF7-4A1A-A185-3C36C1D2821A}" destId="{9797DB82-ACBB-4746-88A9-B3FC8D59CFAA}" srcOrd="4" destOrd="0" presId="urn:microsoft.com/office/officeart/2008/layout/LinedList"/>
    <dgm:cxn modelId="{38FF2959-BE21-403D-AB31-619390A15620}" type="presParOf" srcId="{AD626F5A-8DF7-4A1A-A185-3C36C1D2821A}" destId="{C1647AC1-7A81-4851-84E1-FC74179CDE9C}" srcOrd="5" destOrd="0" presId="urn:microsoft.com/office/officeart/2008/layout/LinedList"/>
    <dgm:cxn modelId="{742894A6-E67F-4CCE-9378-B5CF926122CE}" type="presParOf" srcId="{C1647AC1-7A81-4851-84E1-FC74179CDE9C}" destId="{4D665DAB-66E5-437C-9864-1F698E009D93}" srcOrd="0" destOrd="0" presId="urn:microsoft.com/office/officeart/2008/layout/LinedList"/>
    <dgm:cxn modelId="{73481E6C-C774-4AC8-81D9-D9E4D451E72E}" type="presParOf" srcId="{C1647AC1-7A81-4851-84E1-FC74179CDE9C}" destId="{9A05E402-1979-4C2A-A3F8-46A50C07F9A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5257249-5BD9-4CCF-AED1-F65A1B6CE3E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28C5FB-15F3-46C0-A66A-488E723D35F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3200" b="1" dirty="0"/>
            <a:t>Con tu título de Grado en Magisterio.</a:t>
          </a:r>
          <a:endParaRPr lang="en-US" sz="3200" b="1" dirty="0"/>
        </a:p>
      </dgm:t>
    </dgm:pt>
    <dgm:pt modelId="{95796C89-BC08-4473-812B-D444FDAA0712}" type="parTrans" cxnId="{243741CE-494A-48F9-8D83-687475DF7F8B}">
      <dgm:prSet/>
      <dgm:spPr/>
      <dgm:t>
        <a:bodyPr/>
        <a:lstStyle/>
        <a:p>
          <a:endParaRPr lang="en-US"/>
        </a:p>
      </dgm:t>
    </dgm:pt>
    <dgm:pt modelId="{8CE45568-BB32-4459-9D7E-FC4597CF02B5}" type="sibTrans" cxnId="{243741CE-494A-48F9-8D83-687475DF7F8B}">
      <dgm:prSet/>
      <dgm:spPr/>
      <dgm:t>
        <a:bodyPr/>
        <a:lstStyle/>
        <a:p>
          <a:endParaRPr lang="en-US"/>
        </a:p>
      </dgm:t>
    </dgm:pt>
    <dgm:pt modelId="{C3ACD530-342C-4145-8B34-D3A4D0DB28A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500" b="1" dirty="0"/>
            <a:t>Tu Certificado de C1 de </a:t>
          </a:r>
          <a:r>
            <a:rPr lang="es-ES" sz="2500" b="1" dirty="0" err="1"/>
            <a:t>Valencià</a:t>
          </a:r>
          <a:r>
            <a:rPr lang="es-ES" sz="2500" b="1" dirty="0"/>
            <a:t> (o equivalente).</a:t>
          </a:r>
          <a:endParaRPr lang="en-US" sz="2500" b="1" dirty="0"/>
        </a:p>
      </dgm:t>
    </dgm:pt>
    <dgm:pt modelId="{30317C82-5DE5-4748-A93D-BABC2D311BE4}" type="parTrans" cxnId="{7BB2679F-6A1D-4EE9-97D2-1CB0DD0F5FCB}">
      <dgm:prSet/>
      <dgm:spPr/>
      <dgm:t>
        <a:bodyPr/>
        <a:lstStyle/>
        <a:p>
          <a:endParaRPr lang="en-US"/>
        </a:p>
      </dgm:t>
    </dgm:pt>
    <dgm:pt modelId="{94279149-5456-4776-9897-186D7493055A}" type="sibTrans" cxnId="{7BB2679F-6A1D-4EE9-97D2-1CB0DD0F5FCB}">
      <dgm:prSet/>
      <dgm:spPr/>
      <dgm:t>
        <a:bodyPr/>
        <a:lstStyle/>
        <a:p>
          <a:endParaRPr lang="en-US"/>
        </a:p>
      </dgm:t>
    </dgm:pt>
    <dgm:pt modelId="{8719B1F5-8AFD-4F6A-9CE2-A1368AADD1EA}" type="pres">
      <dgm:prSet presAssocID="{C5257249-5BD9-4CCF-AED1-F65A1B6CE3ED}" presName="root" presStyleCnt="0">
        <dgm:presLayoutVars>
          <dgm:dir/>
          <dgm:resizeHandles val="exact"/>
        </dgm:presLayoutVars>
      </dgm:prSet>
      <dgm:spPr/>
    </dgm:pt>
    <dgm:pt modelId="{5C74F980-E77A-4664-806B-1C8042892E2B}" type="pres">
      <dgm:prSet presAssocID="{B528C5FB-15F3-46C0-A66A-488E723D35FF}" presName="compNode" presStyleCnt="0"/>
      <dgm:spPr/>
    </dgm:pt>
    <dgm:pt modelId="{5E2DD484-B1F7-408A-BC86-C50598E2AA45}" type="pres">
      <dgm:prSet presAssocID="{B528C5FB-15F3-46C0-A66A-488E723D35FF}" presName="bgRect" presStyleLbl="bgShp" presStyleIdx="0" presStyleCnt="2"/>
      <dgm:spPr/>
    </dgm:pt>
    <dgm:pt modelId="{69D21C83-6A31-4FF1-A74A-9984A92CE955}" type="pres">
      <dgm:prSet presAssocID="{B528C5FB-15F3-46C0-A66A-488E723D35FF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BA3A377D-75A8-4F0B-8ECE-59B1D7BCB2A9}" type="pres">
      <dgm:prSet presAssocID="{B528C5FB-15F3-46C0-A66A-488E723D35FF}" presName="spaceRect" presStyleCnt="0"/>
      <dgm:spPr/>
    </dgm:pt>
    <dgm:pt modelId="{0E9ED7DF-9CBF-4FFB-8764-CCF488D6CA36}" type="pres">
      <dgm:prSet presAssocID="{B528C5FB-15F3-46C0-A66A-488E723D35FF}" presName="parTx" presStyleLbl="revTx" presStyleIdx="0" presStyleCnt="2" custScaleY="285200">
        <dgm:presLayoutVars>
          <dgm:chMax val="0"/>
          <dgm:chPref val="0"/>
        </dgm:presLayoutVars>
      </dgm:prSet>
      <dgm:spPr/>
    </dgm:pt>
    <dgm:pt modelId="{1BBEA8B1-D460-440A-88C2-8151AB4FE7D6}" type="pres">
      <dgm:prSet presAssocID="{8CE45568-BB32-4459-9D7E-FC4597CF02B5}" presName="sibTrans" presStyleCnt="0"/>
      <dgm:spPr/>
    </dgm:pt>
    <dgm:pt modelId="{F6BE691C-C0A2-4A22-9474-874DDEC57989}" type="pres">
      <dgm:prSet presAssocID="{C3ACD530-342C-4145-8B34-D3A4D0DB28AE}" presName="compNode" presStyleCnt="0"/>
      <dgm:spPr/>
    </dgm:pt>
    <dgm:pt modelId="{EA5BD8B7-EBF0-4440-889A-299D7FF39C83}" type="pres">
      <dgm:prSet presAssocID="{C3ACD530-342C-4145-8B34-D3A4D0DB28AE}" presName="bgRect" presStyleLbl="bgShp" presStyleIdx="1" presStyleCnt="2"/>
      <dgm:spPr/>
    </dgm:pt>
    <dgm:pt modelId="{925A4E21-E788-4D7C-A8E5-2BDEEEDD4DF0}" type="pres">
      <dgm:prSet presAssocID="{C3ACD530-342C-4145-8B34-D3A4D0DB28AE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18C57A18-FDC6-43E5-A2A8-35A8CEAA5C04}" type="pres">
      <dgm:prSet presAssocID="{C3ACD530-342C-4145-8B34-D3A4D0DB28AE}" presName="spaceRect" presStyleCnt="0"/>
      <dgm:spPr/>
    </dgm:pt>
    <dgm:pt modelId="{9083CE56-0FCE-4049-BF73-118B52DE602A}" type="pres">
      <dgm:prSet presAssocID="{C3ACD530-342C-4145-8B34-D3A4D0DB28AE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1B09F639-977C-4A2E-8ED0-770861F88D0A}" type="presOf" srcId="{C3ACD530-342C-4145-8B34-D3A4D0DB28AE}" destId="{9083CE56-0FCE-4049-BF73-118B52DE602A}" srcOrd="0" destOrd="0" presId="urn:microsoft.com/office/officeart/2018/2/layout/IconVerticalSolidList"/>
    <dgm:cxn modelId="{79CCD093-EA11-4828-BC82-7CDD113FF4AB}" type="presOf" srcId="{B528C5FB-15F3-46C0-A66A-488E723D35FF}" destId="{0E9ED7DF-9CBF-4FFB-8764-CCF488D6CA36}" srcOrd="0" destOrd="0" presId="urn:microsoft.com/office/officeart/2018/2/layout/IconVerticalSolidList"/>
    <dgm:cxn modelId="{7BB2679F-6A1D-4EE9-97D2-1CB0DD0F5FCB}" srcId="{C5257249-5BD9-4CCF-AED1-F65A1B6CE3ED}" destId="{C3ACD530-342C-4145-8B34-D3A4D0DB28AE}" srcOrd="1" destOrd="0" parTransId="{30317C82-5DE5-4748-A93D-BABC2D311BE4}" sibTransId="{94279149-5456-4776-9897-186D7493055A}"/>
    <dgm:cxn modelId="{2C3928A0-3349-4174-91FD-4F1C117C7EEC}" type="presOf" srcId="{C5257249-5BD9-4CCF-AED1-F65A1B6CE3ED}" destId="{8719B1F5-8AFD-4F6A-9CE2-A1368AADD1EA}" srcOrd="0" destOrd="0" presId="urn:microsoft.com/office/officeart/2018/2/layout/IconVerticalSolidList"/>
    <dgm:cxn modelId="{243741CE-494A-48F9-8D83-687475DF7F8B}" srcId="{C5257249-5BD9-4CCF-AED1-F65A1B6CE3ED}" destId="{B528C5FB-15F3-46C0-A66A-488E723D35FF}" srcOrd="0" destOrd="0" parTransId="{95796C89-BC08-4473-812B-D444FDAA0712}" sibTransId="{8CE45568-BB32-4459-9D7E-FC4597CF02B5}"/>
    <dgm:cxn modelId="{3FCE104A-34A4-4B22-809D-DA5E277530F7}" type="presParOf" srcId="{8719B1F5-8AFD-4F6A-9CE2-A1368AADD1EA}" destId="{5C74F980-E77A-4664-806B-1C8042892E2B}" srcOrd="0" destOrd="0" presId="urn:microsoft.com/office/officeart/2018/2/layout/IconVerticalSolidList"/>
    <dgm:cxn modelId="{1F08E446-B137-4BC5-9CCF-524198A95412}" type="presParOf" srcId="{5C74F980-E77A-4664-806B-1C8042892E2B}" destId="{5E2DD484-B1F7-408A-BC86-C50598E2AA45}" srcOrd="0" destOrd="0" presId="urn:microsoft.com/office/officeart/2018/2/layout/IconVerticalSolidList"/>
    <dgm:cxn modelId="{2D044A41-0551-4907-8734-DDBD6CC7CE6B}" type="presParOf" srcId="{5C74F980-E77A-4664-806B-1C8042892E2B}" destId="{69D21C83-6A31-4FF1-A74A-9984A92CE955}" srcOrd="1" destOrd="0" presId="urn:microsoft.com/office/officeart/2018/2/layout/IconVerticalSolidList"/>
    <dgm:cxn modelId="{0AAA51D3-352B-42FB-91BE-D95845551182}" type="presParOf" srcId="{5C74F980-E77A-4664-806B-1C8042892E2B}" destId="{BA3A377D-75A8-4F0B-8ECE-59B1D7BCB2A9}" srcOrd="2" destOrd="0" presId="urn:microsoft.com/office/officeart/2018/2/layout/IconVerticalSolidList"/>
    <dgm:cxn modelId="{03A52DEF-D84F-431D-A594-D166CB92A228}" type="presParOf" srcId="{5C74F980-E77A-4664-806B-1C8042892E2B}" destId="{0E9ED7DF-9CBF-4FFB-8764-CCF488D6CA36}" srcOrd="3" destOrd="0" presId="urn:microsoft.com/office/officeart/2018/2/layout/IconVerticalSolidList"/>
    <dgm:cxn modelId="{F6027A79-FF2F-44F9-A3C4-72097796FFB1}" type="presParOf" srcId="{8719B1F5-8AFD-4F6A-9CE2-A1368AADD1EA}" destId="{1BBEA8B1-D460-440A-88C2-8151AB4FE7D6}" srcOrd="1" destOrd="0" presId="urn:microsoft.com/office/officeart/2018/2/layout/IconVerticalSolidList"/>
    <dgm:cxn modelId="{9A34E94D-C2A7-4475-BA2C-7E5F3E133F4C}" type="presParOf" srcId="{8719B1F5-8AFD-4F6A-9CE2-A1368AADD1EA}" destId="{F6BE691C-C0A2-4A22-9474-874DDEC57989}" srcOrd="2" destOrd="0" presId="urn:microsoft.com/office/officeart/2018/2/layout/IconVerticalSolidList"/>
    <dgm:cxn modelId="{3A9FC72E-2241-41D5-8613-E64FADC5F082}" type="presParOf" srcId="{F6BE691C-C0A2-4A22-9474-874DDEC57989}" destId="{EA5BD8B7-EBF0-4440-889A-299D7FF39C83}" srcOrd="0" destOrd="0" presId="urn:microsoft.com/office/officeart/2018/2/layout/IconVerticalSolidList"/>
    <dgm:cxn modelId="{839798C4-BCF3-49EE-B4A3-8B7255711516}" type="presParOf" srcId="{F6BE691C-C0A2-4A22-9474-874DDEC57989}" destId="{925A4E21-E788-4D7C-A8E5-2BDEEEDD4DF0}" srcOrd="1" destOrd="0" presId="urn:microsoft.com/office/officeart/2018/2/layout/IconVerticalSolidList"/>
    <dgm:cxn modelId="{29079A4E-62D3-4D84-8569-6F98B6BB1E09}" type="presParOf" srcId="{F6BE691C-C0A2-4A22-9474-874DDEC57989}" destId="{18C57A18-FDC6-43E5-A2A8-35A8CEAA5C04}" srcOrd="2" destOrd="0" presId="urn:microsoft.com/office/officeart/2018/2/layout/IconVerticalSolidList"/>
    <dgm:cxn modelId="{8ED444D0-CD3E-4ACF-B106-0B5129A03BBA}" type="presParOf" srcId="{F6BE691C-C0A2-4A22-9474-874DDEC57989}" destId="{9083CE56-0FCE-4049-BF73-118B52DE602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E13D443-4535-44D4-AD94-A862709E8FA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6824809-6ADA-4DBF-8CB2-32DFF2B229D4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María</a:t>
          </a:r>
          <a:r>
            <a:rPr lang="es-ES" b="1" dirty="0"/>
            <a:t> tiene:</a:t>
          </a:r>
          <a:br>
            <a:rPr lang="es-ES" b="1" dirty="0"/>
          </a:br>
          <a:r>
            <a:rPr lang="es-ES" b="1" dirty="0"/>
            <a:t>- </a:t>
          </a:r>
          <a:r>
            <a:rPr lang="es-ES" b="1" dirty="0">
              <a:solidFill>
                <a:srgbClr val="FFFF00"/>
              </a:solidFill>
            </a:rPr>
            <a:t>Grado</a:t>
          </a:r>
          <a:r>
            <a:rPr lang="es-ES" b="1" dirty="0"/>
            <a:t> de Primaria con Mención en Inglés.</a:t>
          </a:r>
          <a:endParaRPr lang="en-US" b="1" dirty="0"/>
        </a:p>
      </dgm:t>
    </dgm:pt>
    <dgm:pt modelId="{AC52E9F1-2504-45C2-9D29-3BE81663804F}" type="parTrans" cxnId="{279200D6-B5B0-42D6-AACC-4144332EEE55}">
      <dgm:prSet/>
      <dgm:spPr/>
      <dgm:t>
        <a:bodyPr/>
        <a:lstStyle/>
        <a:p>
          <a:endParaRPr lang="en-US"/>
        </a:p>
      </dgm:t>
    </dgm:pt>
    <dgm:pt modelId="{1A0D996B-170D-45CF-AF95-0BF0154493F7}" type="sibTrans" cxnId="{279200D6-B5B0-42D6-AACC-4144332EEE55}">
      <dgm:prSet/>
      <dgm:spPr/>
      <dgm:t>
        <a:bodyPr/>
        <a:lstStyle/>
        <a:p>
          <a:endParaRPr lang="en-US"/>
        </a:p>
      </dgm:t>
    </dgm:pt>
    <dgm:pt modelId="{18A6A6EC-C07B-4757-B2AD-B685F7B3BB87}">
      <dgm:prSet/>
      <dgm:spPr/>
      <dgm:t>
        <a:bodyPr/>
        <a:lstStyle/>
        <a:p>
          <a:r>
            <a:rPr lang="es-ES" dirty="0"/>
            <a:t>- </a:t>
          </a:r>
          <a:r>
            <a:rPr lang="es-ES" b="1" dirty="0"/>
            <a:t>Certificado de </a:t>
          </a:r>
          <a:r>
            <a:rPr lang="es-ES" b="1" dirty="0">
              <a:solidFill>
                <a:srgbClr val="FFFF00"/>
              </a:solidFill>
            </a:rPr>
            <a:t>C1</a:t>
          </a:r>
          <a:r>
            <a:rPr lang="es-ES" b="1" dirty="0"/>
            <a:t> de Valenciano.</a:t>
          </a:r>
          <a:endParaRPr lang="en-US" b="1" dirty="0"/>
        </a:p>
      </dgm:t>
    </dgm:pt>
    <dgm:pt modelId="{4E5320A1-F485-45FC-A876-7803B8836E8E}" type="parTrans" cxnId="{73D665EA-127A-4CE5-A304-F8466C2F6380}">
      <dgm:prSet/>
      <dgm:spPr/>
      <dgm:t>
        <a:bodyPr/>
        <a:lstStyle/>
        <a:p>
          <a:endParaRPr lang="en-US"/>
        </a:p>
      </dgm:t>
    </dgm:pt>
    <dgm:pt modelId="{E700B6D3-4622-41F4-8917-B6F61E6E34E0}" type="sibTrans" cxnId="{73D665EA-127A-4CE5-A304-F8466C2F6380}">
      <dgm:prSet/>
      <dgm:spPr/>
      <dgm:t>
        <a:bodyPr/>
        <a:lstStyle/>
        <a:p>
          <a:endParaRPr lang="en-US"/>
        </a:p>
      </dgm:t>
    </dgm:pt>
    <dgm:pt modelId="{FBD5120D-CC02-4648-BE4B-5623901A80B3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María se puede presentar a cualquier especialidad del Cuerpo de Maestros.</a:t>
          </a:r>
          <a:endParaRPr lang="en-US" b="1" dirty="0">
            <a:solidFill>
              <a:srgbClr val="FFFF00"/>
            </a:solidFill>
          </a:endParaRPr>
        </a:p>
      </dgm:t>
    </dgm:pt>
    <dgm:pt modelId="{7E3CC8BE-C90B-4EC9-B445-58811E020478}" type="parTrans" cxnId="{FBB03D64-7462-472B-B960-28C5ED8B964C}">
      <dgm:prSet/>
      <dgm:spPr/>
      <dgm:t>
        <a:bodyPr/>
        <a:lstStyle/>
        <a:p>
          <a:endParaRPr lang="en-US"/>
        </a:p>
      </dgm:t>
    </dgm:pt>
    <dgm:pt modelId="{7BAF73D8-9C09-434D-9B98-22F7BC5A5191}" type="sibTrans" cxnId="{FBB03D64-7462-472B-B960-28C5ED8B964C}">
      <dgm:prSet/>
      <dgm:spPr/>
      <dgm:t>
        <a:bodyPr/>
        <a:lstStyle/>
        <a:p>
          <a:endParaRPr lang="en-US"/>
        </a:p>
      </dgm:t>
    </dgm:pt>
    <dgm:pt modelId="{421EABC8-9FD5-43AE-95D4-FEB5CBB0C90F}" type="pres">
      <dgm:prSet presAssocID="{FE13D443-4535-44D4-AD94-A862709E8FA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6F4F43-33CE-41ED-82D2-DE880D0C6767}" type="pres">
      <dgm:prSet presAssocID="{96824809-6ADA-4DBF-8CB2-32DFF2B229D4}" presName="hierRoot1" presStyleCnt="0">
        <dgm:presLayoutVars>
          <dgm:hierBranch val="init"/>
        </dgm:presLayoutVars>
      </dgm:prSet>
      <dgm:spPr/>
    </dgm:pt>
    <dgm:pt modelId="{620755A2-7E8A-4C6C-8156-837A37831530}" type="pres">
      <dgm:prSet presAssocID="{96824809-6ADA-4DBF-8CB2-32DFF2B229D4}" presName="rootComposite1" presStyleCnt="0"/>
      <dgm:spPr/>
    </dgm:pt>
    <dgm:pt modelId="{1A147CCB-A870-4C4C-B781-E6A83D1A0600}" type="pres">
      <dgm:prSet presAssocID="{96824809-6ADA-4DBF-8CB2-32DFF2B229D4}" presName="rootText1" presStyleLbl="node0" presStyleIdx="0" presStyleCnt="3">
        <dgm:presLayoutVars>
          <dgm:chPref val="3"/>
        </dgm:presLayoutVars>
      </dgm:prSet>
      <dgm:spPr/>
    </dgm:pt>
    <dgm:pt modelId="{C77469A6-238E-4184-AA5B-4A5DBF71132A}" type="pres">
      <dgm:prSet presAssocID="{96824809-6ADA-4DBF-8CB2-32DFF2B229D4}" presName="rootConnector1" presStyleLbl="node1" presStyleIdx="0" presStyleCnt="0"/>
      <dgm:spPr/>
    </dgm:pt>
    <dgm:pt modelId="{06A1111F-93CA-46B8-9622-8D9FA4E700FE}" type="pres">
      <dgm:prSet presAssocID="{96824809-6ADA-4DBF-8CB2-32DFF2B229D4}" presName="hierChild2" presStyleCnt="0"/>
      <dgm:spPr/>
    </dgm:pt>
    <dgm:pt modelId="{47C6A594-7D25-4B2D-B764-44E9A61B1AE6}" type="pres">
      <dgm:prSet presAssocID="{96824809-6ADA-4DBF-8CB2-32DFF2B229D4}" presName="hierChild3" presStyleCnt="0"/>
      <dgm:spPr/>
    </dgm:pt>
    <dgm:pt modelId="{54909AA9-5866-4C41-A5D6-490CA5DC2B1E}" type="pres">
      <dgm:prSet presAssocID="{18A6A6EC-C07B-4757-B2AD-B685F7B3BB87}" presName="hierRoot1" presStyleCnt="0">
        <dgm:presLayoutVars>
          <dgm:hierBranch val="init"/>
        </dgm:presLayoutVars>
      </dgm:prSet>
      <dgm:spPr/>
    </dgm:pt>
    <dgm:pt modelId="{D5BD8AFE-0EA0-44EE-88EE-DB1C9BC6D083}" type="pres">
      <dgm:prSet presAssocID="{18A6A6EC-C07B-4757-B2AD-B685F7B3BB87}" presName="rootComposite1" presStyleCnt="0"/>
      <dgm:spPr/>
    </dgm:pt>
    <dgm:pt modelId="{6ADCD979-5A96-4979-B58D-6A7D58D83340}" type="pres">
      <dgm:prSet presAssocID="{18A6A6EC-C07B-4757-B2AD-B685F7B3BB87}" presName="rootText1" presStyleLbl="node0" presStyleIdx="1" presStyleCnt="3">
        <dgm:presLayoutVars>
          <dgm:chPref val="3"/>
        </dgm:presLayoutVars>
      </dgm:prSet>
      <dgm:spPr/>
    </dgm:pt>
    <dgm:pt modelId="{DD21267C-EDE6-430F-A6FC-251A304EB325}" type="pres">
      <dgm:prSet presAssocID="{18A6A6EC-C07B-4757-B2AD-B685F7B3BB87}" presName="rootConnector1" presStyleLbl="node1" presStyleIdx="0" presStyleCnt="0"/>
      <dgm:spPr/>
    </dgm:pt>
    <dgm:pt modelId="{4AD72ACF-AB26-47C2-A979-BFC068C15842}" type="pres">
      <dgm:prSet presAssocID="{18A6A6EC-C07B-4757-B2AD-B685F7B3BB87}" presName="hierChild2" presStyleCnt="0"/>
      <dgm:spPr/>
    </dgm:pt>
    <dgm:pt modelId="{BB76BADC-18BC-4134-BC20-3A8264B4E96D}" type="pres">
      <dgm:prSet presAssocID="{18A6A6EC-C07B-4757-B2AD-B685F7B3BB87}" presName="hierChild3" presStyleCnt="0"/>
      <dgm:spPr/>
    </dgm:pt>
    <dgm:pt modelId="{D98FE287-1FD6-4751-8401-A16DB25D21B5}" type="pres">
      <dgm:prSet presAssocID="{FBD5120D-CC02-4648-BE4B-5623901A80B3}" presName="hierRoot1" presStyleCnt="0">
        <dgm:presLayoutVars>
          <dgm:hierBranch val="init"/>
        </dgm:presLayoutVars>
      </dgm:prSet>
      <dgm:spPr/>
    </dgm:pt>
    <dgm:pt modelId="{702C96CF-E9A5-461A-AE70-1A2CE4AD5B06}" type="pres">
      <dgm:prSet presAssocID="{FBD5120D-CC02-4648-BE4B-5623901A80B3}" presName="rootComposite1" presStyleCnt="0"/>
      <dgm:spPr/>
    </dgm:pt>
    <dgm:pt modelId="{24D5E8AA-50E6-4722-88B4-470BA8336243}" type="pres">
      <dgm:prSet presAssocID="{FBD5120D-CC02-4648-BE4B-5623901A80B3}" presName="rootText1" presStyleLbl="node0" presStyleIdx="2" presStyleCnt="3" custScaleY="142370">
        <dgm:presLayoutVars>
          <dgm:chPref val="3"/>
        </dgm:presLayoutVars>
      </dgm:prSet>
      <dgm:spPr/>
    </dgm:pt>
    <dgm:pt modelId="{7714BDD1-B18B-42F9-9470-E957784F31DC}" type="pres">
      <dgm:prSet presAssocID="{FBD5120D-CC02-4648-BE4B-5623901A80B3}" presName="rootConnector1" presStyleLbl="node1" presStyleIdx="0" presStyleCnt="0"/>
      <dgm:spPr/>
    </dgm:pt>
    <dgm:pt modelId="{99FEBBDF-F477-4D93-91E3-5D8E768DF2B1}" type="pres">
      <dgm:prSet presAssocID="{FBD5120D-CC02-4648-BE4B-5623901A80B3}" presName="hierChild2" presStyleCnt="0"/>
      <dgm:spPr/>
    </dgm:pt>
    <dgm:pt modelId="{60DE52C6-EF4F-4CE6-8C8F-DE574B8605E2}" type="pres">
      <dgm:prSet presAssocID="{FBD5120D-CC02-4648-BE4B-5623901A80B3}" presName="hierChild3" presStyleCnt="0"/>
      <dgm:spPr/>
    </dgm:pt>
  </dgm:ptLst>
  <dgm:cxnLst>
    <dgm:cxn modelId="{CF473910-2A3D-430C-AD4A-E8815946EF80}" type="presOf" srcId="{96824809-6ADA-4DBF-8CB2-32DFF2B229D4}" destId="{1A147CCB-A870-4C4C-B781-E6A83D1A0600}" srcOrd="0" destOrd="0" presId="urn:microsoft.com/office/officeart/2009/3/layout/HorizontalOrganizationChart"/>
    <dgm:cxn modelId="{FBB03D64-7462-472B-B960-28C5ED8B964C}" srcId="{FE13D443-4535-44D4-AD94-A862709E8FAF}" destId="{FBD5120D-CC02-4648-BE4B-5623901A80B3}" srcOrd="2" destOrd="0" parTransId="{7E3CC8BE-C90B-4EC9-B445-58811E020478}" sibTransId="{7BAF73D8-9C09-434D-9B98-22F7BC5A5191}"/>
    <dgm:cxn modelId="{71FDE84D-738C-4933-953B-0F97BBEE8A0F}" type="presOf" srcId="{18A6A6EC-C07B-4757-B2AD-B685F7B3BB87}" destId="{6ADCD979-5A96-4979-B58D-6A7D58D83340}" srcOrd="0" destOrd="0" presId="urn:microsoft.com/office/officeart/2009/3/layout/HorizontalOrganizationChart"/>
    <dgm:cxn modelId="{8BE8D253-6248-4D91-9976-9FC6C7B10C59}" type="presOf" srcId="{FBD5120D-CC02-4648-BE4B-5623901A80B3}" destId="{24D5E8AA-50E6-4722-88B4-470BA8336243}" srcOrd="0" destOrd="0" presId="urn:microsoft.com/office/officeart/2009/3/layout/HorizontalOrganizationChart"/>
    <dgm:cxn modelId="{E5A7EE99-8508-43E2-B39B-A1B3473E14AA}" type="presOf" srcId="{18A6A6EC-C07B-4757-B2AD-B685F7B3BB87}" destId="{DD21267C-EDE6-430F-A6FC-251A304EB325}" srcOrd="1" destOrd="0" presId="urn:microsoft.com/office/officeart/2009/3/layout/HorizontalOrganizationChart"/>
    <dgm:cxn modelId="{9C605CA0-90B7-465C-B7E5-25BB5F615A87}" type="presOf" srcId="{FBD5120D-CC02-4648-BE4B-5623901A80B3}" destId="{7714BDD1-B18B-42F9-9470-E957784F31DC}" srcOrd="1" destOrd="0" presId="urn:microsoft.com/office/officeart/2009/3/layout/HorizontalOrganizationChart"/>
    <dgm:cxn modelId="{368450AC-D089-4BB5-A587-960BCEA40F62}" type="presOf" srcId="{FE13D443-4535-44D4-AD94-A862709E8FAF}" destId="{421EABC8-9FD5-43AE-95D4-FEB5CBB0C90F}" srcOrd="0" destOrd="0" presId="urn:microsoft.com/office/officeart/2009/3/layout/HorizontalOrganizationChart"/>
    <dgm:cxn modelId="{279200D6-B5B0-42D6-AACC-4144332EEE55}" srcId="{FE13D443-4535-44D4-AD94-A862709E8FAF}" destId="{96824809-6ADA-4DBF-8CB2-32DFF2B229D4}" srcOrd="0" destOrd="0" parTransId="{AC52E9F1-2504-45C2-9D29-3BE81663804F}" sibTransId="{1A0D996B-170D-45CF-AF95-0BF0154493F7}"/>
    <dgm:cxn modelId="{AA3801DB-39A3-461A-B8E4-DF6B1398F70C}" type="presOf" srcId="{96824809-6ADA-4DBF-8CB2-32DFF2B229D4}" destId="{C77469A6-238E-4184-AA5B-4A5DBF71132A}" srcOrd="1" destOrd="0" presId="urn:microsoft.com/office/officeart/2009/3/layout/HorizontalOrganizationChart"/>
    <dgm:cxn modelId="{73D665EA-127A-4CE5-A304-F8466C2F6380}" srcId="{FE13D443-4535-44D4-AD94-A862709E8FAF}" destId="{18A6A6EC-C07B-4757-B2AD-B685F7B3BB87}" srcOrd="1" destOrd="0" parTransId="{4E5320A1-F485-45FC-A876-7803B8836E8E}" sibTransId="{E700B6D3-4622-41F4-8917-B6F61E6E34E0}"/>
    <dgm:cxn modelId="{3E66D4EC-BD25-4C79-AA62-8E45A9EF3E38}" type="presParOf" srcId="{421EABC8-9FD5-43AE-95D4-FEB5CBB0C90F}" destId="{4E6F4F43-33CE-41ED-82D2-DE880D0C6767}" srcOrd="0" destOrd="0" presId="urn:microsoft.com/office/officeart/2009/3/layout/HorizontalOrganizationChart"/>
    <dgm:cxn modelId="{231094E1-1733-4C5F-9D8B-D1AC5EF3C889}" type="presParOf" srcId="{4E6F4F43-33CE-41ED-82D2-DE880D0C6767}" destId="{620755A2-7E8A-4C6C-8156-837A37831530}" srcOrd="0" destOrd="0" presId="urn:microsoft.com/office/officeart/2009/3/layout/HorizontalOrganizationChart"/>
    <dgm:cxn modelId="{58B1100F-6782-4C01-9D8D-1EA8B539DBA3}" type="presParOf" srcId="{620755A2-7E8A-4C6C-8156-837A37831530}" destId="{1A147CCB-A870-4C4C-B781-E6A83D1A0600}" srcOrd="0" destOrd="0" presId="urn:microsoft.com/office/officeart/2009/3/layout/HorizontalOrganizationChart"/>
    <dgm:cxn modelId="{DA8C2049-00B3-447F-9AA6-E7BA9A793386}" type="presParOf" srcId="{620755A2-7E8A-4C6C-8156-837A37831530}" destId="{C77469A6-238E-4184-AA5B-4A5DBF71132A}" srcOrd="1" destOrd="0" presId="urn:microsoft.com/office/officeart/2009/3/layout/HorizontalOrganizationChart"/>
    <dgm:cxn modelId="{1FBBD590-1A55-488F-AC4F-F219E79006B2}" type="presParOf" srcId="{4E6F4F43-33CE-41ED-82D2-DE880D0C6767}" destId="{06A1111F-93CA-46B8-9622-8D9FA4E700FE}" srcOrd="1" destOrd="0" presId="urn:microsoft.com/office/officeart/2009/3/layout/HorizontalOrganizationChart"/>
    <dgm:cxn modelId="{A3F59A60-15F6-403A-8A87-A73E4D0C443B}" type="presParOf" srcId="{4E6F4F43-33CE-41ED-82D2-DE880D0C6767}" destId="{47C6A594-7D25-4B2D-B764-44E9A61B1AE6}" srcOrd="2" destOrd="0" presId="urn:microsoft.com/office/officeart/2009/3/layout/HorizontalOrganizationChart"/>
    <dgm:cxn modelId="{194BE41B-0A35-4BE8-B85B-B4320ED9E5DB}" type="presParOf" srcId="{421EABC8-9FD5-43AE-95D4-FEB5CBB0C90F}" destId="{54909AA9-5866-4C41-A5D6-490CA5DC2B1E}" srcOrd="1" destOrd="0" presId="urn:microsoft.com/office/officeart/2009/3/layout/HorizontalOrganizationChart"/>
    <dgm:cxn modelId="{C680F1B6-6FD6-4293-9D1A-1A982DD978D9}" type="presParOf" srcId="{54909AA9-5866-4C41-A5D6-490CA5DC2B1E}" destId="{D5BD8AFE-0EA0-44EE-88EE-DB1C9BC6D083}" srcOrd="0" destOrd="0" presId="urn:microsoft.com/office/officeart/2009/3/layout/HorizontalOrganizationChart"/>
    <dgm:cxn modelId="{DF5D66D2-933D-4181-BC7F-A1EF115B126F}" type="presParOf" srcId="{D5BD8AFE-0EA0-44EE-88EE-DB1C9BC6D083}" destId="{6ADCD979-5A96-4979-B58D-6A7D58D83340}" srcOrd="0" destOrd="0" presId="urn:microsoft.com/office/officeart/2009/3/layout/HorizontalOrganizationChart"/>
    <dgm:cxn modelId="{1E8082A9-1013-4EF6-9067-97FD21594ACD}" type="presParOf" srcId="{D5BD8AFE-0EA0-44EE-88EE-DB1C9BC6D083}" destId="{DD21267C-EDE6-430F-A6FC-251A304EB325}" srcOrd="1" destOrd="0" presId="urn:microsoft.com/office/officeart/2009/3/layout/HorizontalOrganizationChart"/>
    <dgm:cxn modelId="{A226A323-65DD-4A36-AC78-0A4E1F420215}" type="presParOf" srcId="{54909AA9-5866-4C41-A5D6-490CA5DC2B1E}" destId="{4AD72ACF-AB26-47C2-A979-BFC068C15842}" srcOrd="1" destOrd="0" presId="urn:microsoft.com/office/officeart/2009/3/layout/HorizontalOrganizationChart"/>
    <dgm:cxn modelId="{122761A7-5610-4CB7-BEA5-F7CDF33B8DFE}" type="presParOf" srcId="{54909AA9-5866-4C41-A5D6-490CA5DC2B1E}" destId="{BB76BADC-18BC-4134-BC20-3A8264B4E96D}" srcOrd="2" destOrd="0" presId="urn:microsoft.com/office/officeart/2009/3/layout/HorizontalOrganizationChart"/>
    <dgm:cxn modelId="{003051AC-86D5-415D-892D-4A61917E583E}" type="presParOf" srcId="{421EABC8-9FD5-43AE-95D4-FEB5CBB0C90F}" destId="{D98FE287-1FD6-4751-8401-A16DB25D21B5}" srcOrd="2" destOrd="0" presId="urn:microsoft.com/office/officeart/2009/3/layout/HorizontalOrganizationChart"/>
    <dgm:cxn modelId="{169F522B-1E41-458D-AF2F-3399FB781102}" type="presParOf" srcId="{D98FE287-1FD6-4751-8401-A16DB25D21B5}" destId="{702C96CF-E9A5-461A-AE70-1A2CE4AD5B06}" srcOrd="0" destOrd="0" presId="urn:microsoft.com/office/officeart/2009/3/layout/HorizontalOrganizationChart"/>
    <dgm:cxn modelId="{B0E6300A-04CF-406F-B6B2-949177D92C7B}" type="presParOf" srcId="{702C96CF-E9A5-461A-AE70-1A2CE4AD5B06}" destId="{24D5E8AA-50E6-4722-88B4-470BA8336243}" srcOrd="0" destOrd="0" presId="urn:microsoft.com/office/officeart/2009/3/layout/HorizontalOrganizationChart"/>
    <dgm:cxn modelId="{F2803E80-AD97-44F5-B157-19AD44660875}" type="presParOf" srcId="{702C96CF-E9A5-461A-AE70-1A2CE4AD5B06}" destId="{7714BDD1-B18B-42F9-9470-E957784F31DC}" srcOrd="1" destOrd="0" presId="urn:microsoft.com/office/officeart/2009/3/layout/HorizontalOrganizationChart"/>
    <dgm:cxn modelId="{28149327-4C24-45E1-9F8E-407942EAEA51}" type="presParOf" srcId="{D98FE287-1FD6-4751-8401-A16DB25D21B5}" destId="{99FEBBDF-F477-4D93-91E3-5D8E768DF2B1}" srcOrd="1" destOrd="0" presId="urn:microsoft.com/office/officeart/2009/3/layout/HorizontalOrganizationChart"/>
    <dgm:cxn modelId="{D3D81D11-12A4-48F6-A7C2-B25F5FC456AA}" type="presParOf" srcId="{D98FE287-1FD6-4751-8401-A16DB25D21B5}" destId="{60DE52C6-EF4F-4CE6-8C8F-DE574B8605E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4B2F422-1C97-4354-9EFE-29EB7652E9E8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6FE44A65-B25B-4948-A6C3-48DA78AC04BF}">
      <dgm:prSet phldrT="[Texto]"/>
      <dgm:spPr/>
      <dgm:t>
        <a:bodyPr/>
        <a:lstStyle/>
        <a:p>
          <a:r>
            <a:rPr lang="es-ES" b="1" dirty="0"/>
            <a:t>María aprueba </a:t>
          </a:r>
          <a:r>
            <a:rPr lang="es-ES" b="1" dirty="0">
              <a:solidFill>
                <a:srgbClr val="FFFF00"/>
              </a:solidFill>
            </a:rPr>
            <a:t>TODAS las PRUEBAS </a:t>
          </a:r>
          <a:r>
            <a:rPr lang="es-ES" b="1" dirty="0"/>
            <a:t>de la Oposición, </a:t>
          </a:r>
          <a:r>
            <a:rPr lang="es-ES" b="1" dirty="0">
              <a:solidFill>
                <a:srgbClr val="FFFF00"/>
              </a:solidFill>
            </a:rPr>
            <a:t>sin</a:t>
          </a:r>
          <a:r>
            <a:rPr lang="es-ES" b="1" dirty="0"/>
            <a:t> obtener  plaza.</a:t>
          </a:r>
        </a:p>
      </dgm:t>
    </dgm:pt>
    <dgm:pt modelId="{6AFDDE68-5BF1-43D0-9AE2-BD9BE0570D48}" type="parTrans" cxnId="{EF61DF66-4B29-4701-8092-450F32D476FA}">
      <dgm:prSet/>
      <dgm:spPr/>
      <dgm:t>
        <a:bodyPr/>
        <a:lstStyle/>
        <a:p>
          <a:endParaRPr lang="es-ES"/>
        </a:p>
      </dgm:t>
    </dgm:pt>
    <dgm:pt modelId="{B02CCA16-6C61-449F-93E4-065AD4610C7E}" type="sibTrans" cxnId="{EF61DF66-4B29-4701-8092-450F32D476FA}">
      <dgm:prSet/>
      <dgm:spPr/>
      <dgm:t>
        <a:bodyPr/>
        <a:lstStyle/>
        <a:p>
          <a:endParaRPr lang="es-ES"/>
        </a:p>
      </dgm:t>
    </dgm:pt>
    <dgm:pt modelId="{1BB463C6-F753-41FF-90A2-BDF7CAF5F7A1}">
      <dgm:prSet phldrT="[Texto]" custT="1"/>
      <dgm:spPr/>
      <dgm:t>
        <a:bodyPr/>
        <a:lstStyle/>
        <a:p>
          <a:r>
            <a:rPr lang="es-ES" sz="3200" b="1" dirty="0"/>
            <a:t>María accede a BOLSA, con </a:t>
          </a:r>
          <a:r>
            <a:rPr lang="es-ES" sz="3200" b="1" dirty="0">
              <a:highlight>
                <a:srgbClr val="00FF00"/>
              </a:highlight>
            </a:rPr>
            <a:t>su puntuación final</a:t>
          </a:r>
          <a:r>
            <a:rPr lang="es-ES" sz="3200" b="1" dirty="0">
              <a:highlight>
                <a:srgbClr val="FFFF00"/>
              </a:highlight>
            </a:rPr>
            <a:t>.</a:t>
          </a:r>
        </a:p>
      </dgm:t>
    </dgm:pt>
    <dgm:pt modelId="{D9F0A16C-A073-4C1D-B867-8CD1BCF99C68}" type="parTrans" cxnId="{2348E99B-8FE9-4D03-8A71-B6A95E2B218A}">
      <dgm:prSet/>
      <dgm:spPr/>
      <dgm:t>
        <a:bodyPr/>
        <a:lstStyle/>
        <a:p>
          <a:endParaRPr lang="es-ES"/>
        </a:p>
      </dgm:t>
    </dgm:pt>
    <dgm:pt modelId="{869F09F9-B57D-4ADD-8750-89EB7E6D76B8}" type="sibTrans" cxnId="{2348E99B-8FE9-4D03-8A71-B6A95E2B218A}">
      <dgm:prSet/>
      <dgm:spPr/>
      <dgm:t>
        <a:bodyPr/>
        <a:lstStyle/>
        <a:p>
          <a:endParaRPr lang="es-ES"/>
        </a:p>
      </dgm:t>
    </dgm:pt>
    <dgm:pt modelId="{C2E36502-D7D3-40D8-879E-B7E13CF62B94}">
      <dgm:prSet phldrT="[Texto]"/>
      <dgm:spPr/>
      <dgm:t>
        <a:bodyPr/>
        <a:lstStyle/>
        <a:p>
          <a:r>
            <a:rPr lang="es-ES" b="1" dirty="0"/>
            <a:t>María aprueba </a:t>
          </a:r>
          <a:r>
            <a:rPr lang="es-ES" b="1" dirty="0">
              <a:solidFill>
                <a:srgbClr val="000000"/>
              </a:solidFill>
            </a:rPr>
            <a:t>únicamente</a:t>
          </a:r>
          <a:r>
            <a:rPr lang="es-ES" b="1" dirty="0"/>
            <a:t> la </a:t>
          </a:r>
          <a:r>
            <a:rPr lang="es-ES" b="1" dirty="0">
              <a:solidFill>
                <a:srgbClr val="FFFF00"/>
              </a:solidFill>
            </a:rPr>
            <a:t>PRIMERA FASE </a:t>
          </a:r>
          <a:r>
            <a:rPr lang="es-ES" b="1" dirty="0"/>
            <a:t>de la Oposición</a:t>
          </a:r>
          <a:r>
            <a:rPr lang="es-ES" dirty="0"/>
            <a:t>. </a:t>
          </a:r>
        </a:p>
      </dgm:t>
    </dgm:pt>
    <dgm:pt modelId="{C0ACB397-3426-4C2F-9D20-4C957C99C798}" type="parTrans" cxnId="{1CE36581-B7A2-43F8-9003-2B4F29EF75DE}">
      <dgm:prSet/>
      <dgm:spPr/>
      <dgm:t>
        <a:bodyPr/>
        <a:lstStyle/>
        <a:p>
          <a:endParaRPr lang="es-ES"/>
        </a:p>
      </dgm:t>
    </dgm:pt>
    <dgm:pt modelId="{D9F684C7-F8AA-4AB6-872A-CCFFF6674A44}" type="sibTrans" cxnId="{1CE36581-B7A2-43F8-9003-2B4F29EF75DE}">
      <dgm:prSet/>
      <dgm:spPr/>
      <dgm:t>
        <a:bodyPr/>
        <a:lstStyle/>
        <a:p>
          <a:endParaRPr lang="es-ES"/>
        </a:p>
      </dgm:t>
    </dgm:pt>
    <dgm:pt modelId="{34B07FDA-6A6E-48E1-84EB-C3A138CC0F50}">
      <dgm:prSet phldrT="[Texto]" custT="1"/>
      <dgm:spPr/>
      <dgm:t>
        <a:bodyPr/>
        <a:lstStyle/>
        <a:p>
          <a:r>
            <a:rPr lang="es-ES" sz="2900" b="1" dirty="0"/>
            <a:t>María accede a BOLSA, con la </a:t>
          </a:r>
          <a:r>
            <a:rPr lang="es-ES" sz="2900" b="1" dirty="0">
              <a:highlight>
                <a:srgbClr val="00FF00"/>
              </a:highlight>
            </a:rPr>
            <a:t>puntuación</a:t>
          </a:r>
          <a:r>
            <a:rPr lang="es-ES" sz="2900" b="1" dirty="0">
              <a:highlight>
                <a:srgbClr val="FFFF00"/>
              </a:highlight>
            </a:rPr>
            <a:t> </a:t>
          </a:r>
          <a:r>
            <a:rPr lang="es-ES" sz="2900" b="1" dirty="0"/>
            <a:t>obtenida en la </a:t>
          </a:r>
          <a:r>
            <a:rPr lang="es-ES" sz="2900" b="1" dirty="0">
              <a:highlight>
                <a:srgbClr val="00FF00"/>
              </a:highlight>
            </a:rPr>
            <a:t>Primera Fase</a:t>
          </a:r>
          <a:r>
            <a:rPr lang="es-ES" sz="2900" b="1" dirty="0"/>
            <a:t>.</a:t>
          </a:r>
        </a:p>
      </dgm:t>
    </dgm:pt>
    <dgm:pt modelId="{7BFC36B6-883E-4EB1-95CB-27F75A87F7F1}" type="parTrans" cxnId="{EF05EAFC-80D7-45F2-BD3F-537420355F69}">
      <dgm:prSet/>
      <dgm:spPr/>
      <dgm:t>
        <a:bodyPr/>
        <a:lstStyle/>
        <a:p>
          <a:endParaRPr lang="es-ES"/>
        </a:p>
      </dgm:t>
    </dgm:pt>
    <dgm:pt modelId="{0043B158-FF04-4827-BA3F-5587B389EF24}" type="sibTrans" cxnId="{EF05EAFC-80D7-45F2-BD3F-537420355F69}">
      <dgm:prSet/>
      <dgm:spPr/>
      <dgm:t>
        <a:bodyPr/>
        <a:lstStyle/>
        <a:p>
          <a:endParaRPr lang="es-ES"/>
        </a:p>
      </dgm:t>
    </dgm:pt>
    <dgm:pt modelId="{E3764B25-D8E2-4E4C-9B94-4855C1D338D9}" type="pres">
      <dgm:prSet presAssocID="{34B2F422-1C97-4354-9EFE-29EB7652E9E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4418A2-9B68-486F-8CC1-6C9C6AA6F6A8}" type="pres">
      <dgm:prSet presAssocID="{6FE44A65-B25B-4948-A6C3-48DA78AC04BF}" presName="root" presStyleCnt="0"/>
      <dgm:spPr/>
    </dgm:pt>
    <dgm:pt modelId="{3FD69E23-1D01-4A76-965D-D5CC786DFA94}" type="pres">
      <dgm:prSet presAssocID="{6FE44A65-B25B-4948-A6C3-48DA78AC04BF}" presName="rootComposite" presStyleCnt="0"/>
      <dgm:spPr/>
    </dgm:pt>
    <dgm:pt modelId="{B4DB7DA0-8195-47D8-9C5A-A576282A2438}" type="pres">
      <dgm:prSet presAssocID="{6FE44A65-B25B-4948-A6C3-48DA78AC04BF}" presName="rootText" presStyleLbl="node1" presStyleIdx="0" presStyleCnt="2"/>
      <dgm:spPr/>
    </dgm:pt>
    <dgm:pt modelId="{A5DFE3D5-8F5C-44B2-8287-D3A62A9E9106}" type="pres">
      <dgm:prSet presAssocID="{6FE44A65-B25B-4948-A6C3-48DA78AC04BF}" presName="rootConnector" presStyleLbl="node1" presStyleIdx="0" presStyleCnt="2"/>
      <dgm:spPr/>
    </dgm:pt>
    <dgm:pt modelId="{F9E1264D-1E62-4C43-AA36-33953F7D057F}" type="pres">
      <dgm:prSet presAssocID="{6FE44A65-B25B-4948-A6C3-48DA78AC04BF}" presName="childShape" presStyleCnt="0"/>
      <dgm:spPr/>
    </dgm:pt>
    <dgm:pt modelId="{BDC5BA9A-7BC5-447A-BE45-AA40EEA5AD7C}" type="pres">
      <dgm:prSet presAssocID="{D9F0A16C-A073-4C1D-B867-8CD1BCF99C68}" presName="Name13" presStyleLbl="parChTrans1D2" presStyleIdx="0" presStyleCnt="2"/>
      <dgm:spPr/>
    </dgm:pt>
    <dgm:pt modelId="{AD0320AF-A91A-4B47-AC8C-0CD8F50B039C}" type="pres">
      <dgm:prSet presAssocID="{1BB463C6-F753-41FF-90A2-BDF7CAF5F7A1}" presName="childText" presStyleLbl="bgAcc1" presStyleIdx="0" presStyleCnt="2">
        <dgm:presLayoutVars>
          <dgm:bulletEnabled val="1"/>
        </dgm:presLayoutVars>
      </dgm:prSet>
      <dgm:spPr/>
    </dgm:pt>
    <dgm:pt modelId="{14A0B311-3F33-488D-9D08-5D4FDCB140CE}" type="pres">
      <dgm:prSet presAssocID="{C2E36502-D7D3-40D8-879E-B7E13CF62B94}" presName="root" presStyleCnt="0"/>
      <dgm:spPr/>
    </dgm:pt>
    <dgm:pt modelId="{8E49704D-4BD1-4EBC-BCE4-24E15141134E}" type="pres">
      <dgm:prSet presAssocID="{C2E36502-D7D3-40D8-879E-B7E13CF62B94}" presName="rootComposite" presStyleCnt="0"/>
      <dgm:spPr/>
    </dgm:pt>
    <dgm:pt modelId="{C9AB35D2-813F-4752-8723-0C801FB4A976}" type="pres">
      <dgm:prSet presAssocID="{C2E36502-D7D3-40D8-879E-B7E13CF62B94}" presName="rootText" presStyleLbl="node1" presStyleIdx="1" presStyleCnt="2"/>
      <dgm:spPr/>
    </dgm:pt>
    <dgm:pt modelId="{B43E2AB3-09A2-49EC-BEFE-1DB9ACE43C2B}" type="pres">
      <dgm:prSet presAssocID="{C2E36502-D7D3-40D8-879E-B7E13CF62B94}" presName="rootConnector" presStyleLbl="node1" presStyleIdx="1" presStyleCnt="2"/>
      <dgm:spPr/>
    </dgm:pt>
    <dgm:pt modelId="{0536F026-F94D-4767-BCED-FACBE05622AB}" type="pres">
      <dgm:prSet presAssocID="{C2E36502-D7D3-40D8-879E-B7E13CF62B94}" presName="childShape" presStyleCnt="0"/>
      <dgm:spPr/>
    </dgm:pt>
    <dgm:pt modelId="{537D9FFC-2C09-4CA2-803A-AF4525C487A5}" type="pres">
      <dgm:prSet presAssocID="{7BFC36B6-883E-4EB1-95CB-27F75A87F7F1}" presName="Name13" presStyleLbl="parChTrans1D2" presStyleIdx="1" presStyleCnt="2"/>
      <dgm:spPr/>
    </dgm:pt>
    <dgm:pt modelId="{C94E89BF-2DC4-45D8-8750-660403867306}" type="pres">
      <dgm:prSet presAssocID="{34B07FDA-6A6E-48E1-84EB-C3A138CC0F50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7F2B9D1D-C75B-41AB-BDD4-1199D3F42C22}" type="presOf" srcId="{6FE44A65-B25B-4948-A6C3-48DA78AC04BF}" destId="{B4DB7DA0-8195-47D8-9C5A-A576282A2438}" srcOrd="0" destOrd="0" presId="urn:microsoft.com/office/officeart/2005/8/layout/hierarchy3"/>
    <dgm:cxn modelId="{ED58572C-94F3-419B-BB26-F26BDE6612C1}" type="presOf" srcId="{34B2F422-1C97-4354-9EFE-29EB7652E9E8}" destId="{E3764B25-D8E2-4E4C-9B94-4855C1D338D9}" srcOrd="0" destOrd="0" presId="urn:microsoft.com/office/officeart/2005/8/layout/hierarchy3"/>
    <dgm:cxn modelId="{EF61DF66-4B29-4701-8092-450F32D476FA}" srcId="{34B2F422-1C97-4354-9EFE-29EB7652E9E8}" destId="{6FE44A65-B25B-4948-A6C3-48DA78AC04BF}" srcOrd="0" destOrd="0" parTransId="{6AFDDE68-5BF1-43D0-9AE2-BD9BE0570D48}" sibTransId="{B02CCA16-6C61-449F-93E4-065AD4610C7E}"/>
    <dgm:cxn modelId="{83D5E955-4CC9-4E69-82F4-B9800C6523EF}" type="presOf" srcId="{7BFC36B6-883E-4EB1-95CB-27F75A87F7F1}" destId="{537D9FFC-2C09-4CA2-803A-AF4525C487A5}" srcOrd="0" destOrd="0" presId="urn:microsoft.com/office/officeart/2005/8/layout/hierarchy3"/>
    <dgm:cxn modelId="{D9D4FB57-B5E4-428D-8AA3-59A7F3359143}" type="presOf" srcId="{C2E36502-D7D3-40D8-879E-B7E13CF62B94}" destId="{B43E2AB3-09A2-49EC-BEFE-1DB9ACE43C2B}" srcOrd="1" destOrd="0" presId="urn:microsoft.com/office/officeart/2005/8/layout/hierarchy3"/>
    <dgm:cxn modelId="{A422897E-E5FD-48EA-AD37-7BA532BE6427}" type="presOf" srcId="{D9F0A16C-A073-4C1D-B867-8CD1BCF99C68}" destId="{BDC5BA9A-7BC5-447A-BE45-AA40EEA5AD7C}" srcOrd="0" destOrd="0" presId="urn:microsoft.com/office/officeart/2005/8/layout/hierarchy3"/>
    <dgm:cxn modelId="{1CE36581-B7A2-43F8-9003-2B4F29EF75DE}" srcId="{34B2F422-1C97-4354-9EFE-29EB7652E9E8}" destId="{C2E36502-D7D3-40D8-879E-B7E13CF62B94}" srcOrd="1" destOrd="0" parTransId="{C0ACB397-3426-4C2F-9D20-4C957C99C798}" sibTransId="{D9F684C7-F8AA-4AB6-872A-CCFFF6674A44}"/>
    <dgm:cxn modelId="{1F177698-8293-4004-95B1-9B335E3B6950}" type="presOf" srcId="{34B07FDA-6A6E-48E1-84EB-C3A138CC0F50}" destId="{C94E89BF-2DC4-45D8-8750-660403867306}" srcOrd="0" destOrd="0" presId="urn:microsoft.com/office/officeart/2005/8/layout/hierarchy3"/>
    <dgm:cxn modelId="{2348E99B-8FE9-4D03-8A71-B6A95E2B218A}" srcId="{6FE44A65-B25B-4948-A6C3-48DA78AC04BF}" destId="{1BB463C6-F753-41FF-90A2-BDF7CAF5F7A1}" srcOrd="0" destOrd="0" parTransId="{D9F0A16C-A073-4C1D-B867-8CD1BCF99C68}" sibTransId="{869F09F9-B57D-4ADD-8750-89EB7E6D76B8}"/>
    <dgm:cxn modelId="{515D36A0-F29E-457B-8DA1-B8DB55D5F992}" type="presOf" srcId="{1BB463C6-F753-41FF-90A2-BDF7CAF5F7A1}" destId="{AD0320AF-A91A-4B47-AC8C-0CD8F50B039C}" srcOrd="0" destOrd="0" presId="urn:microsoft.com/office/officeart/2005/8/layout/hierarchy3"/>
    <dgm:cxn modelId="{304418AD-932E-4E3B-9226-392732982740}" type="presOf" srcId="{6FE44A65-B25B-4948-A6C3-48DA78AC04BF}" destId="{A5DFE3D5-8F5C-44B2-8287-D3A62A9E9106}" srcOrd="1" destOrd="0" presId="urn:microsoft.com/office/officeart/2005/8/layout/hierarchy3"/>
    <dgm:cxn modelId="{EF05EAFC-80D7-45F2-BD3F-537420355F69}" srcId="{C2E36502-D7D3-40D8-879E-B7E13CF62B94}" destId="{34B07FDA-6A6E-48E1-84EB-C3A138CC0F50}" srcOrd="0" destOrd="0" parTransId="{7BFC36B6-883E-4EB1-95CB-27F75A87F7F1}" sibTransId="{0043B158-FF04-4827-BA3F-5587B389EF24}"/>
    <dgm:cxn modelId="{596A2FFF-1420-4A0F-A831-379521BF7AF5}" type="presOf" srcId="{C2E36502-D7D3-40D8-879E-B7E13CF62B94}" destId="{C9AB35D2-813F-4752-8723-0C801FB4A976}" srcOrd="0" destOrd="0" presId="urn:microsoft.com/office/officeart/2005/8/layout/hierarchy3"/>
    <dgm:cxn modelId="{97FB6BDF-E805-4397-A859-E0298169C1DB}" type="presParOf" srcId="{E3764B25-D8E2-4E4C-9B94-4855C1D338D9}" destId="{EA4418A2-9B68-486F-8CC1-6C9C6AA6F6A8}" srcOrd="0" destOrd="0" presId="urn:microsoft.com/office/officeart/2005/8/layout/hierarchy3"/>
    <dgm:cxn modelId="{A26763DB-A85B-4059-8B8C-8CF3EF580D03}" type="presParOf" srcId="{EA4418A2-9B68-486F-8CC1-6C9C6AA6F6A8}" destId="{3FD69E23-1D01-4A76-965D-D5CC786DFA94}" srcOrd="0" destOrd="0" presId="urn:microsoft.com/office/officeart/2005/8/layout/hierarchy3"/>
    <dgm:cxn modelId="{3DFC89D0-A7BE-4C9A-BCAF-54BF10A7A3E1}" type="presParOf" srcId="{3FD69E23-1D01-4A76-965D-D5CC786DFA94}" destId="{B4DB7DA0-8195-47D8-9C5A-A576282A2438}" srcOrd="0" destOrd="0" presId="urn:microsoft.com/office/officeart/2005/8/layout/hierarchy3"/>
    <dgm:cxn modelId="{267C5967-2970-40B0-9586-BDDC8332CB94}" type="presParOf" srcId="{3FD69E23-1D01-4A76-965D-D5CC786DFA94}" destId="{A5DFE3D5-8F5C-44B2-8287-D3A62A9E9106}" srcOrd="1" destOrd="0" presId="urn:microsoft.com/office/officeart/2005/8/layout/hierarchy3"/>
    <dgm:cxn modelId="{D3BF8CD2-5E16-4B17-AE0D-1AB756DB2063}" type="presParOf" srcId="{EA4418A2-9B68-486F-8CC1-6C9C6AA6F6A8}" destId="{F9E1264D-1E62-4C43-AA36-33953F7D057F}" srcOrd="1" destOrd="0" presId="urn:microsoft.com/office/officeart/2005/8/layout/hierarchy3"/>
    <dgm:cxn modelId="{D1A83F4C-C82B-4B19-BEE9-604974413AE9}" type="presParOf" srcId="{F9E1264D-1E62-4C43-AA36-33953F7D057F}" destId="{BDC5BA9A-7BC5-447A-BE45-AA40EEA5AD7C}" srcOrd="0" destOrd="0" presId="urn:microsoft.com/office/officeart/2005/8/layout/hierarchy3"/>
    <dgm:cxn modelId="{FF4689BE-F125-447A-866B-B2A6D38F4046}" type="presParOf" srcId="{F9E1264D-1E62-4C43-AA36-33953F7D057F}" destId="{AD0320AF-A91A-4B47-AC8C-0CD8F50B039C}" srcOrd="1" destOrd="0" presId="urn:microsoft.com/office/officeart/2005/8/layout/hierarchy3"/>
    <dgm:cxn modelId="{EC2CB462-5356-4AA4-9BDE-ADBDBC7668E1}" type="presParOf" srcId="{E3764B25-D8E2-4E4C-9B94-4855C1D338D9}" destId="{14A0B311-3F33-488D-9D08-5D4FDCB140CE}" srcOrd="1" destOrd="0" presId="urn:microsoft.com/office/officeart/2005/8/layout/hierarchy3"/>
    <dgm:cxn modelId="{DDA3EAC0-EFD2-4C45-86BF-A2D55845CE7A}" type="presParOf" srcId="{14A0B311-3F33-488D-9D08-5D4FDCB140CE}" destId="{8E49704D-4BD1-4EBC-BCE4-24E15141134E}" srcOrd="0" destOrd="0" presId="urn:microsoft.com/office/officeart/2005/8/layout/hierarchy3"/>
    <dgm:cxn modelId="{30EA95FF-BDCD-4A12-9F14-6A08F9BAB098}" type="presParOf" srcId="{8E49704D-4BD1-4EBC-BCE4-24E15141134E}" destId="{C9AB35D2-813F-4752-8723-0C801FB4A976}" srcOrd="0" destOrd="0" presId="urn:microsoft.com/office/officeart/2005/8/layout/hierarchy3"/>
    <dgm:cxn modelId="{007633F7-9C64-4DDC-A42F-EE1E9B22C2E5}" type="presParOf" srcId="{8E49704D-4BD1-4EBC-BCE4-24E15141134E}" destId="{B43E2AB3-09A2-49EC-BEFE-1DB9ACE43C2B}" srcOrd="1" destOrd="0" presId="urn:microsoft.com/office/officeart/2005/8/layout/hierarchy3"/>
    <dgm:cxn modelId="{9DB9A69A-261A-4E41-A4FA-1A135BA9218F}" type="presParOf" srcId="{14A0B311-3F33-488D-9D08-5D4FDCB140CE}" destId="{0536F026-F94D-4767-BCED-FACBE05622AB}" srcOrd="1" destOrd="0" presId="urn:microsoft.com/office/officeart/2005/8/layout/hierarchy3"/>
    <dgm:cxn modelId="{FB385F60-8002-4793-839E-EC0024FB2702}" type="presParOf" srcId="{0536F026-F94D-4767-BCED-FACBE05622AB}" destId="{537D9FFC-2C09-4CA2-803A-AF4525C487A5}" srcOrd="0" destOrd="0" presId="urn:microsoft.com/office/officeart/2005/8/layout/hierarchy3"/>
    <dgm:cxn modelId="{2E401C79-E9C4-4812-88E9-D0A8A5B3B1E3}" type="presParOf" srcId="{0536F026-F94D-4767-BCED-FACBE05622AB}" destId="{C94E89BF-2DC4-45D8-8750-66040386730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268741E-F58F-4C50-8E31-270ACC0C685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s-ES"/>
        </a:p>
      </dgm:t>
    </dgm:pt>
    <dgm:pt modelId="{8626E8F3-6A07-426D-AA14-0FBE85A43332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3200" b="1" dirty="0">
              <a:solidFill>
                <a:srgbClr val="FF0000"/>
              </a:solidFill>
            </a:rPr>
            <a:t>TALLERES ON-LINE</a:t>
          </a:r>
        </a:p>
      </dgm:t>
    </dgm:pt>
    <dgm:pt modelId="{DEA6E253-D04F-402F-927F-F9505B1D0CEA}" type="parTrans" cxnId="{22964620-3C41-4B33-9DC0-537076918051}">
      <dgm:prSet/>
      <dgm:spPr/>
      <dgm:t>
        <a:bodyPr/>
        <a:lstStyle/>
        <a:p>
          <a:endParaRPr lang="es-ES"/>
        </a:p>
      </dgm:t>
    </dgm:pt>
    <dgm:pt modelId="{9A0BAE17-41A1-4C37-800C-B83839ECC548}" type="sibTrans" cxnId="{22964620-3C41-4B33-9DC0-537076918051}">
      <dgm:prSet/>
      <dgm:spPr/>
      <dgm:t>
        <a:bodyPr/>
        <a:lstStyle/>
        <a:p>
          <a:endParaRPr lang="es-ES"/>
        </a:p>
      </dgm:t>
    </dgm:pt>
    <dgm:pt modelId="{FAFC6E64-5394-455C-87E2-F1DE01D4C2D3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b="1" dirty="0"/>
            <a:t>Impartidos por expertos preparadores</a:t>
          </a:r>
          <a:r>
            <a:rPr lang="es-ES" sz="1300" b="1" dirty="0"/>
            <a:t>.</a:t>
          </a:r>
        </a:p>
      </dgm:t>
    </dgm:pt>
    <dgm:pt modelId="{0DC42E1A-ECB1-4AB1-A36B-39A8E76D7725}" type="parTrans" cxnId="{AC9BDC0D-1E0D-499F-8259-ED10CEEAF27E}">
      <dgm:prSet/>
      <dgm:spPr/>
      <dgm:t>
        <a:bodyPr/>
        <a:lstStyle/>
        <a:p>
          <a:endParaRPr lang="es-ES"/>
        </a:p>
      </dgm:t>
    </dgm:pt>
    <dgm:pt modelId="{FD6033D1-1830-487C-B110-EBA42C62AD65}" type="sibTrans" cxnId="{AC9BDC0D-1E0D-499F-8259-ED10CEEAF27E}">
      <dgm:prSet/>
      <dgm:spPr/>
      <dgm:t>
        <a:bodyPr/>
        <a:lstStyle/>
        <a:p>
          <a:endParaRPr lang="es-ES"/>
        </a:p>
      </dgm:t>
    </dgm:pt>
    <dgm:pt modelId="{769EDC54-A07D-4003-8C54-584B70FB3C68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b="1" dirty="0">
              <a:solidFill>
                <a:srgbClr val="00B050"/>
              </a:solidFill>
            </a:rPr>
            <a:t>DESCUENTOS con ACADEMIAS</a:t>
          </a:r>
        </a:p>
      </dgm:t>
    </dgm:pt>
    <dgm:pt modelId="{85BE6E14-C691-4422-A777-5149624ABB34}" type="parTrans" cxnId="{9ED341A2-B1E3-48CF-97E2-3780C09B33CF}">
      <dgm:prSet/>
      <dgm:spPr/>
      <dgm:t>
        <a:bodyPr/>
        <a:lstStyle/>
        <a:p>
          <a:endParaRPr lang="es-ES"/>
        </a:p>
      </dgm:t>
    </dgm:pt>
    <dgm:pt modelId="{3EC58F2E-1667-4848-978F-5BB664A812B7}" type="sibTrans" cxnId="{9ED341A2-B1E3-48CF-97E2-3780C09B33CF}">
      <dgm:prSet/>
      <dgm:spPr/>
      <dgm:t>
        <a:bodyPr/>
        <a:lstStyle/>
        <a:p>
          <a:endParaRPr lang="es-ES"/>
        </a:p>
      </dgm:t>
    </dgm:pt>
    <dgm:pt modelId="{1C5A6021-5F8C-4C1D-A139-1F4A0B16BACD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b="1" dirty="0"/>
            <a:t>Con amplia experiencia.</a:t>
          </a:r>
        </a:p>
      </dgm:t>
    </dgm:pt>
    <dgm:pt modelId="{B15089CC-922E-4456-807C-00BAFB8FFB23}" type="parTrans" cxnId="{2EDA30D5-43BE-4AF2-A124-B4EBA55DC91B}">
      <dgm:prSet/>
      <dgm:spPr/>
      <dgm:t>
        <a:bodyPr/>
        <a:lstStyle/>
        <a:p>
          <a:endParaRPr lang="es-ES"/>
        </a:p>
      </dgm:t>
    </dgm:pt>
    <dgm:pt modelId="{8941A4A8-4820-4D92-B579-02A413F4803A}" type="sibTrans" cxnId="{2EDA30D5-43BE-4AF2-A124-B4EBA55DC91B}">
      <dgm:prSet/>
      <dgm:spPr/>
      <dgm:t>
        <a:bodyPr/>
        <a:lstStyle/>
        <a:p>
          <a:endParaRPr lang="es-ES"/>
        </a:p>
      </dgm:t>
    </dgm:pt>
    <dgm:pt modelId="{8DB74F41-CDCD-4145-A46E-25487573DA31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b="1" dirty="0">
              <a:solidFill>
                <a:schemeClr val="accent5"/>
              </a:solidFill>
            </a:rPr>
            <a:t>DESCUENTOS en CURSOS de 100 horas a DISTANCIA y MÁSTER</a:t>
          </a:r>
        </a:p>
      </dgm:t>
    </dgm:pt>
    <dgm:pt modelId="{53B0A49C-2FE2-4DE2-8A5F-580AB6DF8BE8}" type="parTrans" cxnId="{5EB232AE-26C1-4B7A-8BD1-D12D96ACE481}">
      <dgm:prSet/>
      <dgm:spPr/>
      <dgm:t>
        <a:bodyPr/>
        <a:lstStyle/>
        <a:p>
          <a:endParaRPr lang="es-ES"/>
        </a:p>
      </dgm:t>
    </dgm:pt>
    <dgm:pt modelId="{A7040D3C-4ED5-4914-878A-6A46FE04C514}" type="sibTrans" cxnId="{5EB232AE-26C1-4B7A-8BD1-D12D96ACE481}">
      <dgm:prSet/>
      <dgm:spPr/>
      <dgm:t>
        <a:bodyPr/>
        <a:lstStyle/>
        <a:p>
          <a:endParaRPr lang="es-ES"/>
        </a:p>
      </dgm:t>
    </dgm:pt>
    <dgm:pt modelId="{5129FC26-1D29-4EED-9F7F-AA0FEEA1C6CC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ES" sz="3200" b="1" dirty="0">
              <a:solidFill>
                <a:srgbClr val="7030A0"/>
              </a:solidFill>
            </a:rPr>
            <a:t>ASESORAMIENTO PERSONALIZADO</a:t>
          </a:r>
        </a:p>
      </dgm:t>
    </dgm:pt>
    <dgm:pt modelId="{1B205C40-B12F-4E39-9D2E-73B8D2F0E4E0}" type="parTrans" cxnId="{4E21DE4A-AFA5-4005-ACCD-D50CB474B3B2}">
      <dgm:prSet/>
      <dgm:spPr/>
      <dgm:t>
        <a:bodyPr/>
        <a:lstStyle/>
        <a:p>
          <a:endParaRPr lang="es-ES"/>
        </a:p>
      </dgm:t>
    </dgm:pt>
    <dgm:pt modelId="{C5CE5B3E-CF7D-4FEA-9132-D9A3BD25F925}" type="sibTrans" cxnId="{4E21DE4A-AFA5-4005-ACCD-D50CB474B3B2}">
      <dgm:prSet/>
      <dgm:spPr/>
      <dgm:t>
        <a:bodyPr/>
        <a:lstStyle/>
        <a:p>
          <a:endParaRPr lang="es-ES"/>
        </a:p>
      </dgm:t>
    </dgm:pt>
    <dgm:pt modelId="{65AA7F1E-D383-4D1A-9A4C-ACC3C49544D6}" type="pres">
      <dgm:prSet presAssocID="{1268741E-F58F-4C50-8E31-270ACC0C6855}" presName="root" presStyleCnt="0">
        <dgm:presLayoutVars>
          <dgm:dir/>
          <dgm:resizeHandles val="exact"/>
        </dgm:presLayoutVars>
      </dgm:prSet>
      <dgm:spPr/>
    </dgm:pt>
    <dgm:pt modelId="{6A36D46E-461C-4DE0-8114-A97CBD47DAEE}" type="pres">
      <dgm:prSet presAssocID="{8626E8F3-6A07-426D-AA14-0FBE85A43332}" presName="compNode" presStyleCnt="0"/>
      <dgm:spPr/>
    </dgm:pt>
    <dgm:pt modelId="{33574DE7-9D69-455E-8E31-DD1688EC67FF}" type="pres">
      <dgm:prSet presAssocID="{8626E8F3-6A07-426D-AA14-0FBE85A43332}" presName="bgRect" presStyleLbl="bgShp" presStyleIdx="0" presStyleCnt="4"/>
      <dgm:spPr/>
    </dgm:pt>
    <dgm:pt modelId="{8786E3E3-34AA-439E-8553-146E3DE728A9}" type="pres">
      <dgm:prSet presAssocID="{8626E8F3-6A07-426D-AA14-0FBE85A43332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fesor"/>
        </a:ext>
      </dgm:extLst>
    </dgm:pt>
    <dgm:pt modelId="{76BF6FFD-D98B-4194-BB1C-D13F8183A3A0}" type="pres">
      <dgm:prSet presAssocID="{8626E8F3-6A07-426D-AA14-0FBE85A43332}" presName="spaceRect" presStyleCnt="0"/>
      <dgm:spPr/>
    </dgm:pt>
    <dgm:pt modelId="{B1107AD6-CBEC-46A0-8C45-AEE4CE2BD9F5}" type="pres">
      <dgm:prSet presAssocID="{8626E8F3-6A07-426D-AA14-0FBE85A43332}" presName="parTx" presStyleLbl="revTx" presStyleIdx="0" presStyleCnt="6">
        <dgm:presLayoutVars>
          <dgm:chMax val="0"/>
          <dgm:chPref val="0"/>
        </dgm:presLayoutVars>
      </dgm:prSet>
      <dgm:spPr/>
    </dgm:pt>
    <dgm:pt modelId="{D9B1CC3D-CEC4-46FB-8D4B-8350D8779FBF}" type="pres">
      <dgm:prSet presAssocID="{8626E8F3-6A07-426D-AA14-0FBE85A43332}" presName="desTx" presStyleLbl="revTx" presStyleIdx="1" presStyleCnt="6">
        <dgm:presLayoutVars/>
      </dgm:prSet>
      <dgm:spPr/>
    </dgm:pt>
    <dgm:pt modelId="{DD29DD58-9329-4019-965E-6A819F74EF23}" type="pres">
      <dgm:prSet presAssocID="{9A0BAE17-41A1-4C37-800C-B83839ECC548}" presName="sibTrans" presStyleCnt="0"/>
      <dgm:spPr/>
    </dgm:pt>
    <dgm:pt modelId="{CDDAB6E4-660B-45D8-99DD-08DAE186C2E3}" type="pres">
      <dgm:prSet presAssocID="{769EDC54-A07D-4003-8C54-584B70FB3C68}" presName="compNode" presStyleCnt="0"/>
      <dgm:spPr/>
    </dgm:pt>
    <dgm:pt modelId="{03D636E2-DAC2-4A2B-BB88-AE53BB8B0C44}" type="pres">
      <dgm:prSet presAssocID="{769EDC54-A07D-4003-8C54-584B70FB3C68}" presName="bgRect" presStyleLbl="bgShp" presStyleIdx="1" presStyleCnt="4"/>
      <dgm:spPr/>
    </dgm:pt>
    <dgm:pt modelId="{B93153C0-560D-4D19-821A-3D8CB9819887}" type="pres">
      <dgm:prSet presAssocID="{769EDC54-A07D-4003-8C54-584B70FB3C68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nta"/>
        </a:ext>
      </dgm:extLst>
    </dgm:pt>
    <dgm:pt modelId="{85096AC5-0CD1-4EDD-8BF2-EDFDAC5A766A}" type="pres">
      <dgm:prSet presAssocID="{769EDC54-A07D-4003-8C54-584B70FB3C68}" presName="spaceRect" presStyleCnt="0"/>
      <dgm:spPr/>
    </dgm:pt>
    <dgm:pt modelId="{00DDF241-1467-4588-9890-D0ADB72A729F}" type="pres">
      <dgm:prSet presAssocID="{769EDC54-A07D-4003-8C54-584B70FB3C68}" presName="parTx" presStyleLbl="revTx" presStyleIdx="2" presStyleCnt="6">
        <dgm:presLayoutVars>
          <dgm:chMax val="0"/>
          <dgm:chPref val="0"/>
        </dgm:presLayoutVars>
      </dgm:prSet>
      <dgm:spPr/>
    </dgm:pt>
    <dgm:pt modelId="{4605F210-E3F3-4EE2-BDF0-B0FEBB9C8779}" type="pres">
      <dgm:prSet presAssocID="{769EDC54-A07D-4003-8C54-584B70FB3C68}" presName="desTx" presStyleLbl="revTx" presStyleIdx="3" presStyleCnt="6">
        <dgm:presLayoutVars/>
      </dgm:prSet>
      <dgm:spPr/>
    </dgm:pt>
    <dgm:pt modelId="{8F70AF66-DB17-4806-90E2-F7F10013EC86}" type="pres">
      <dgm:prSet presAssocID="{3EC58F2E-1667-4848-978F-5BB664A812B7}" presName="sibTrans" presStyleCnt="0"/>
      <dgm:spPr/>
    </dgm:pt>
    <dgm:pt modelId="{B1E938DB-3626-4223-B268-B765769CB597}" type="pres">
      <dgm:prSet presAssocID="{8DB74F41-CDCD-4145-A46E-25487573DA31}" presName="compNode" presStyleCnt="0"/>
      <dgm:spPr/>
    </dgm:pt>
    <dgm:pt modelId="{91BC47E4-C0EF-413B-A1A3-D2B0A6F40E16}" type="pres">
      <dgm:prSet presAssocID="{8DB74F41-CDCD-4145-A46E-25487573DA31}" presName="bgRect" presStyleLbl="bgShp" presStyleIdx="2" presStyleCnt="4"/>
      <dgm:spPr/>
    </dgm:pt>
    <dgm:pt modelId="{BA8722A6-147D-46B0-9B58-17E11A663850}" type="pres">
      <dgm:prSet presAssocID="{8DB74F41-CDCD-4145-A46E-25487573DA31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loj"/>
        </a:ext>
      </dgm:extLst>
    </dgm:pt>
    <dgm:pt modelId="{071A1D49-CBEA-4C72-A8E7-49C8CA88AD36}" type="pres">
      <dgm:prSet presAssocID="{8DB74F41-CDCD-4145-A46E-25487573DA31}" presName="spaceRect" presStyleCnt="0"/>
      <dgm:spPr/>
    </dgm:pt>
    <dgm:pt modelId="{1445B570-CBAE-4E7D-B767-F4432AC0E8A7}" type="pres">
      <dgm:prSet presAssocID="{8DB74F41-CDCD-4145-A46E-25487573DA31}" presName="parTx" presStyleLbl="revTx" presStyleIdx="4" presStyleCnt="6">
        <dgm:presLayoutVars>
          <dgm:chMax val="0"/>
          <dgm:chPref val="0"/>
        </dgm:presLayoutVars>
      </dgm:prSet>
      <dgm:spPr/>
    </dgm:pt>
    <dgm:pt modelId="{270E227A-6005-4EC8-AA51-788B1708013F}" type="pres">
      <dgm:prSet presAssocID="{A7040D3C-4ED5-4914-878A-6A46FE04C514}" presName="sibTrans" presStyleCnt="0"/>
      <dgm:spPr/>
    </dgm:pt>
    <dgm:pt modelId="{1C63C3ED-8F5F-445E-BC11-908F13C275B8}" type="pres">
      <dgm:prSet presAssocID="{5129FC26-1D29-4EED-9F7F-AA0FEEA1C6CC}" presName="compNode" presStyleCnt="0"/>
      <dgm:spPr/>
    </dgm:pt>
    <dgm:pt modelId="{7A747146-D007-404F-9091-E7D174CFDD4C}" type="pres">
      <dgm:prSet presAssocID="{5129FC26-1D29-4EED-9F7F-AA0FEEA1C6CC}" presName="bgRect" presStyleLbl="bgShp" presStyleIdx="3" presStyleCnt="4" custLinFactNeighborX="561" custLinFactNeighborY="-1098"/>
      <dgm:spPr/>
    </dgm:pt>
    <dgm:pt modelId="{25CE4CB2-A6CC-4E0E-AE7E-CC7F1B5C1D58}" type="pres">
      <dgm:prSet presAssocID="{5129FC26-1D29-4EED-9F7F-AA0FEEA1C6CC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"/>
        </a:ext>
      </dgm:extLst>
    </dgm:pt>
    <dgm:pt modelId="{E261658E-9A58-4A61-B9FD-AB0D915FCA35}" type="pres">
      <dgm:prSet presAssocID="{5129FC26-1D29-4EED-9F7F-AA0FEEA1C6CC}" presName="spaceRect" presStyleCnt="0"/>
      <dgm:spPr/>
    </dgm:pt>
    <dgm:pt modelId="{2804C496-DB4E-430C-9CE9-EDBBC68AE2A2}" type="pres">
      <dgm:prSet presAssocID="{5129FC26-1D29-4EED-9F7F-AA0FEEA1C6CC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AC9BDC0D-1E0D-499F-8259-ED10CEEAF27E}" srcId="{8626E8F3-6A07-426D-AA14-0FBE85A43332}" destId="{FAFC6E64-5394-455C-87E2-F1DE01D4C2D3}" srcOrd="0" destOrd="0" parTransId="{0DC42E1A-ECB1-4AB1-A36B-39A8E76D7725}" sibTransId="{FD6033D1-1830-487C-B110-EBA42C62AD65}"/>
    <dgm:cxn modelId="{376CCB1B-7DA5-421C-8CB9-B855760CDEF5}" type="presOf" srcId="{1268741E-F58F-4C50-8E31-270ACC0C6855}" destId="{65AA7F1E-D383-4D1A-9A4C-ACC3C49544D6}" srcOrd="0" destOrd="0" presId="urn:microsoft.com/office/officeart/2018/2/layout/IconVerticalSolidList"/>
    <dgm:cxn modelId="{22964620-3C41-4B33-9DC0-537076918051}" srcId="{1268741E-F58F-4C50-8E31-270ACC0C6855}" destId="{8626E8F3-6A07-426D-AA14-0FBE85A43332}" srcOrd="0" destOrd="0" parTransId="{DEA6E253-D04F-402F-927F-F9505B1D0CEA}" sibTransId="{9A0BAE17-41A1-4C37-800C-B83839ECC548}"/>
    <dgm:cxn modelId="{4E5AE862-BB77-444F-9687-8AA1B8012E2F}" type="presOf" srcId="{1C5A6021-5F8C-4C1D-A139-1F4A0B16BACD}" destId="{4605F210-E3F3-4EE2-BDF0-B0FEBB9C8779}" srcOrd="0" destOrd="0" presId="urn:microsoft.com/office/officeart/2018/2/layout/IconVerticalSolidList"/>
    <dgm:cxn modelId="{4E21DE4A-AFA5-4005-ACCD-D50CB474B3B2}" srcId="{1268741E-F58F-4C50-8E31-270ACC0C6855}" destId="{5129FC26-1D29-4EED-9F7F-AA0FEEA1C6CC}" srcOrd="3" destOrd="0" parTransId="{1B205C40-B12F-4E39-9D2E-73B8D2F0E4E0}" sibTransId="{C5CE5B3E-CF7D-4FEA-9132-D9A3BD25F925}"/>
    <dgm:cxn modelId="{9417C070-06FB-4872-9288-E4FA701ABE5D}" type="presOf" srcId="{5129FC26-1D29-4EED-9F7F-AA0FEEA1C6CC}" destId="{2804C496-DB4E-430C-9CE9-EDBBC68AE2A2}" srcOrd="0" destOrd="0" presId="urn:microsoft.com/office/officeart/2018/2/layout/IconVerticalSolidList"/>
    <dgm:cxn modelId="{DCB0AA7E-AA0D-4D73-A52B-5ADE356F0055}" type="presOf" srcId="{FAFC6E64-5394-455C-87E2-F1DE01D4C2D3}" destId="{D9B1CC3D-CEC4-46FB-8D4B-8350D8779FBF}" srcOrd="0" destOrd="0" presId="urn:microsoft.com/office/officeart/2018/2/layout/IconVerticalSolidList"/>
    <dgm:cxn modelId="{9ED341A2-B1E3-48CF-97E2-3780C09B33CF}" srcId="{1268741E-F58F-4C50-8E31-270ACC0C6855}" destId="{769EDC54-A07D-4003-8C54-584B70FB3C68}" srcOrd="1" destOrd="0" parTransId="{85BE6E14-C691-4422-A777-5149624ABB34}" sibTransId="{3EC58F2E-1667-4848-978F-5BB664A812B7}"/>
    <dgm:cxn modelId="{5EB232AE-26C1-4B7A-8BD1-D12D96ACE481}" srcId="{1268741E-F58F-4C50-8E31-270ACC0C6855}" destId="{8DB74F41-CDCD-4145-A46E-25487573DA31}" srcOrd="2" destOrd="0" parTransId="{53B0A49C-2FE2-4DE2-8A5F-580AB6DF8BE8}" sibTransId="{A7040D3C-4ED5-4914-878A-6A46FE04C514}"/>
    <dgm:cxn modelId="{5E53D5B5-84EF-49E6-A2D2-A68BD846A13A}" type="presOf" srcId="{769EDC54-A07D-4003-8C54-584B70FB3C68}" destId="{00DDF241-1467-4588-9890-D0ADB72A729F}" srcOrd="0" destOrd="0" presId="urn:microsoft.com/office/officeart/2018/2/layout/IconVerticalSolidList"/>
    <dgm:cxn modelId="{180FC1D1-BBE8-47B5-8981-6EBB53DBD5CA}" type="presOf" srcId="{8626E8F3-6A07-426D-AA14-0FBE85A43332}" destId="{B1107AD6-CBEC-46A0-8C45-AEE4CE2BD9F5}" srcOrd="0" destOrd="0" presId="urn:microsoft.com/office/officeart/2018/2/layout/IconVerticalSolidList"/>
    <dgm:cxn modelId="{120FEBD1-953A-4F69-98A7-5FEB2329AB7B}" type="presOf" srcId="{8DB74F41-CDCD-4145-A46E-25487573DA31}" destId="{1445B570-CBAE-4E7D-B767-F4432AC0E8A7}" srcOrd="0" destOrd="0" presId="urn:microsoft.com/office/officeart/2018/2/layout/IconVerticalSolidList"/>
    <dgm:cxn modelId="{2EDA30D5-43BE-4AF2-A124-B4EBA55DC91B}" srcId="{769EDC54-A07D-4003-8C54-584B70FB3C68}" destId="{1C5A6021-5F8C-4C1D-A139-1F4A0B16BACD}" srcOrd="0" destOrd="0" parTransId="{B15089CC-922E-4456-807C-00BAFB8FFB23}" sibTransId="{8941A4A8-4820-4D92-B579-02A413F4803A}"/>
    <dgm:cxn modelId="{C71BD9E5-AAF7-4A93-9813-944BE5258C4E}" type="presParOf" srcId="{65AA7F1E-D383-4D1A-9A4C-ACC3C49544D6}" destId="{6A36D46E-461C-4DE0-8114-A97CBD47DAEE}" srcOrd="0" destOrd="0" presId="urn:microsoft.com/office/officeart/2018/2/layout/IconVerticalSolidList"/>
    <dgm:cxn modelId="{A58C9F81-7420-4043-8611-D5EC1FBF811E}" type="presParOf" srcId="{6A36D46E-461C-4DE0-8114-A97CBD47DAEE}" destId="{33574DE7-9D69-455E-8E31-DD1688EC67FF}" srcOrd="0" destOrd="0" presId="urn:microsoft.com/office/officeart/2018/2/layout/IconVerticalSolidList"/>
    <dgm:cxn modelId="{E48AECED-BA96-42FF-9BAC-55202972496C}" type="presParOf" srcId="{6A36D46E-461C-4DE0-8114-A97CBD47DAEE}" destId="{8786E3E3-34AA-439E-8553-146E3DE728A9}" srcOrd="1" destOrd="0" presId="urn:microsoft.com/office/officeart/2018/2/layout/IconVerticalSolidList"/>
    <dgm:cxn modelId="{6A788654-4036-4674-A740-01804A4FA62E}" type="presParOf" srcId="{6A36D46E-461C-4DE0-8114-A97CBD47DAEE}" destId="{76BF6FFD-D98B-4194-BB1C-D13F8183A3A0}" srcOrd="2" destOrd="0" presId="urn:microsoft.com/office/officeart/2018/2/layout/IconVerticalSolidList"/>
    <dgm:cxn modelId="{84EF29C5-CF3C-4A18-8171-757FB432E570}" type="presParOf" srcId="{6A36D46E-461C-4DE0-8114-A97CBD47DAEE}" destId="{B1107AD6-CBEC-46A0-8C45-AEE4CE2BD9F5}" srcOrd="3" destOrd="0" presId="urn:microsoft.com/office/officeart/2018/2/layout/IconVerticalSolidList"/>
    <dgm:cxn modelId="{78800CA9-262A-4648-B43C-B4AE3CC85902}" type="presParOf" srcId="{6A36D46E-461C-4DE0-8114-A97CBD47DAEE}" destId="{D9B1CC3D-CEC4-46FB-8D4B-8350D8779FBF}" srcOrd="4" destOrd="0" presId="urn:microsoft.com/office/officeart/2018/2/layout/IconVerticalSolidList"/>
    <dgm:cxn modelId="{4165F9D4-0C38-4B72-8A4A-A0825335558C}" type="presParOf" srcId="{65AA7F1E-D383-4D1A-9A4C-ACC3C49544D6}" destId="{DD29DD58-9329-4019-965E-6A819F74EF23}" srcOrd="1" destOrd="0" presId="urn:microsoft.com/office/officeart/2018/2/layout/IconVerticalSolidList"/>
    <dgm:cxn modelId="{8E29E0D3-3EDB-4C41-A2BA-4158BF165E35}" type="presParOf" srcId="{65AA7F1E-D383-4D1A-9A4C-ACC3C49544D6}" destId="{CDDAB6E4-660B-45D8-99DD-08DAE186C2E3}" srcOrd="2" destOrd="0" presId="urn:microsoft.com/office/officeart/2018/2/layout/IconVerticalSolidList"/>
    <dgm:cxn modelId="{2F7BD0EB-4134-4687-AC9F-ADD77A1C1690}" type="presParOf" srcId="{CDDAB6E4-660B-45D8-99DD-08DAE186C2E3}" destId="{03D636E2-DAC2-4A2B-BB88-AE53BB8B0C44}" srcOrd="0" destOrd="0" presId="urn:microsoft.com/office/officeart/2018/2/layout/IconVerticalSolidList"/>
    <dgm:cxn modelId="{16659012-0E57-4602-AAB2-EF2149638909}" type="presParOf" srcId="{CDDAB6E4-660B-45D8-99DD-08DAE186C2E3}" destId="{B93153C0-560D-4D19-821A-3D8CB9819887}" srcOrd="1" destOrd="0" presId="urn:microsoft.com/office/officeart/2018/2/layout/IconVerticalSolidList"/>
    <dgm:cxn modelId="{C83DC548-AC49-40E0-8CC9-5CA52CB92D3B}" type="presParOf" srcId="{CDDAB6E4-660B-45D8-99DD-08DAE186C2E3}" destId="{85096AC5-0CD1-4EDD-8BF2-EDFDAC5A766A}" srcOrd="2" destOrd="0" presId="urn:microsoft.com/office/officeart/2018/2/layout/IconVerticalSolidList"/>
    <dgm:cxn modelId="{45B6BA9A-2D79-41DD-ABBF-5236863C0FCB}" type="presParOf" srcId="{CDDAB6E4-660B-45D8-99DD-08DAE186C2E3}" destId="{00DDF241-1467-4588-9890-D0ADB72A729F}" srcOrd="3" destOrd="0" presId="urn:microsoft.com/office/officeart/2018/2/layout/IconVerticalSolidList"/>
    <dgm:cxn modelId="{735FE37D-ED1C-4E01-BE8E-71BB6663067F}" type="presParOf" srcId="{CDDAB6E4-660B-45D8-99DD-08DAE186C2E3}" destId="{4605F210-E3F3-4EE2-BDF0-B0FEBB9C8779}" srcOrd="4" destOrd="0" presId="urn:microsoft.com/office/officeart/2018/2/layout/IconVerticalSolidList"/>
    <dgm:cxn modelId="{EBFCBE32-A8DC-4177-B21C-4854A80871A1}" type="presParOf" srcId="{65AA7F1E-D383-4D1A-9A4C-ACC3C49544D6}" destId="{8F70AF66-DB17-4806-90E2-F7F10013EC86}" srcOrd="3" destOrd="0" presId="urn:microsoft.com/office/officeart/2018/2/layout/IconVerticalSolidList"/>
    <dgm:cxn modelId="{A17A6328-A6A1-4E55-9B82-7128768EDBF4}" type="presParOf" srcId="{65AA7F1E-D383-4D1A-9A4C-ACC3C49544D6}" destId="{B1E938DB-3626-4223-B268-B765769CB597}" srcOrd="4" destOrd="0" presId="urn:microsoft.com/office/officeart/2018/2/layout/IconVerticalSolidList"/>
    <dgm:cxn modelId="{509FEC97-1CDC-4155-A33C-DD33BEFB2DCC}" type="presParOf" srcId="{B1E938DB-3626-4223-B268-B765769CB597}" destId="{91BC47E4-C0EF-413B-A1A3-D2B0A6F40E16}" srcOrd="0" destOrd="0" presId="urn:microsoft.com/office/officeart/2018/2/layout/IconVerticalSolidList"/>
    <dgm:cxn modelId="{B4DFA90F-E2A4-4DA9-9367-18DB99367230}" type="presParOf" srcId="{B1E938DB-3626-4223-B268-B765769CB597}" destId="{BA8722A6-147D-46B0-9B58-17E11A663850}" srcOrd="1" destOrd="0" presId="urn:microsoft.com/office/officeart/2018/2/layout/IconVerticalSolidList"/>
    <dgm:cxn modelId="{CF182ED0-A2CE-4E66-9FD8-F8889EE45798}" type="presParOf" srcId="{B1E938DB-3626-4223-B268-B765769CB597}" destId="{071A1D49-CBEA-4C72-A8E7-49C8CA88AD36}" srcOrd="2" destOrd="0" presId="urn:microsoft.com/office/officeart/2018/2/layout/IconVerticalSolidList"/>
    <dgm:cxn modelId="{F9CBA1C5-E58C-4045-BCB9-F1B03BD85337}" type="presParOf" srcId="{B1E938DB-3626-4223-B268-B765769CB597}" destId="{1445B570-CBAE-4E7D-B767-F4432AC0E8A7}" srcOrd="3" destOrd="0" presId="urn:microsoft.com/office/officeart/2018/2/layout/IconVerticalSolidList"/>
    <dgm:cxn modelId="{564578E5-30CA-44AF-BF28-6C09A67C4FDB}" type="presParOf" srcId="{65AA7F1E-D383-4D1A-9A4C-ACC3C49544D6}" destId="{270E227A-6005-4EC8-AA51-788B1708013F}" srcOrd="5" destOrd="0" presId="urn:microsoft.com/office/officeart/2018/2/layout/IconVerticalSolidList"/>
    <dgm:cxn modelId="{06479DFB-54E0-4E91-BA02-DF23BBE9F406}" type="presParOf" srcId="{65AA7F1E-D383-4D1A-9A4C-ACC3C49544D6}" destId="{1C63C3ED-8F5F-445E-BC11-908F13C275B8}" srcOrd="6" destOrd="0" presId="urn:microsoft.com/office/officeart/2018/2/layout/IconVerticalSolidList"/>
    <dgm:cxn modelId="{6FEE6BEE-D548-4290-B6AA-22E4B24435FE}" type="presParOf" srcId="{1C63C3ED-8F5F-445E-BC11-908F13C275B8}" destId="{7A747146-D007-404F-9091-E7D174CFDD4C}" srcOrd="0" destOrd="0" presId="urn:microsoft.com/office/officeart/2018/2/layout/IconVerticalSolidList"/>
    <dgm:cxn modelId="{7CBD4520-C37D-4B06-AB84-221C48901BE7}" type="presParOf" srcId="{1C63C3ED-8F5F-445E-BC11-908F13C275B8}" destId="{25CE4CB2-A6CC-4E0E-AE7E-CC7F1B5C1D58}" srcOrd="1" destOrd="0" presId="urn:microsoft.com/office/officeart/2018/2/layout/IconVerticalSolidList"/>
    <dgm:cxn modelId="{317E938A-FC29-49A6-B3DC-23AF9A8C00F1}" type="presParOf" srcId="{1C63C3ED-8F5F-445E-BC11-908F13C275B8}" destId="{E261658E-9A58-4A61-B9FD-AB0D915FCA35}" srcOrd="2" destOrd="0" presId="urn:microsoft.com/office/officeart/2018/2/layout/IconVerticalSolidList"/>
    <dgm:cxn modelId="{AB53CEAE-CAEF-44BD-8598-53A3626BCEAB}" type="presParOf" srcId="{1C63C3ED-8F5F-445E-BC11-908F13C275B8}" destId="{2804C496-DB4E-430C-9CE9-EDBBC68AE2A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F266C90-2888-490F-83BE-4A3B5070DB43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2378C53-99AC-4A01-911E-D14B2B36EEA3}">
      <dgm:prSet custT="1"/>
      <dgm:spPr/>
      <dgm:t>
        <a:bodyPr/>
        <a:lstStyle/>
        <a:p>
          <a:r>
            <a:rPr lang="es-ES" sz="2600" b="1" dirty="0"/>
            <a:t>¿Cómo saber qué </a:t>
          </a:r>
          <a:r>
            <a:rPr lang="es-ES" sz="2600" b="1" dirty="0">
              <a:solidFill>
                <a:srgbClr val="FFFF00"/>
              </a:solidFill>
            </a:rPr>
            <a:t>certificados</a:t>
          </a:r>
          <a:r>
            <a:rPr lang="es-ES" sz="2600" b="1" dirty="0"/>
            <a:t> de </a:t>
          </a:r>
          <a:r>
            <a:rPr lang="es-ES" sz="2600" b="1" dirty="0">
              <a:solidFill>
                <a:srgbClr val="FFFF00"/>
              </a:solidFill>
            </a:rPr>
            <a:t>cursos </a:t>
          </a:r>
          <a:r>
            <a:rPr lang="es-ES" sz="2600" b="1" dirty="0"/>
            <a:t>y de </a:t>
          </a:r>
          <a:r>
            <a:rPr lang="es-ES" sz="2600" b="1" dirty="0">
              <a:solidFill>
                <a:srgbClr val="FFFF00"/>
              </a:solidFill>
            </a:rPr>
            <a:t>titulaciones</a:t>
          </a:r>
          <a:r>
            <a:rPr lang="es-ES" sz="2600" b="1" dirty="0"/>
            <a:t> de </a:t>
          </a:r>
          <a:r>
            <a:rPr lang="es-ES" sz="2600" b="1" dirty="0">
              <a:solidFill>
                <a:srgbClr val="FFFF00"/>
              </a:solidFill>
            </a:rPr>
            <a:t>Inglés </a:t>
          </a:r>
          <a:r>
            <a:rPr lang="es-ES" sz="2600" b="1" dirty="0"/>
            <a:t>son válidos para Oposiciones?</a:t>
          </a:r>
          <a:endParaRPr lang="en-US" sz="2600" dirty="0"/>
        </a:p>
      </dgm:t>
    </dgm:pt>
    <dgm:pt modelId="{6B00BAA4-8E31-462F-B2D6-76649CD4F6A0}" type="parTrans" cxnId="{0D071FEE-1536-42EE-A3FF-76E6D3FB2D56}">
      <dgm:prSet/>
      <dgm:spPr/>
      <dgm:t>
        <a:bodyPr/>
        <a:lstStyle/>
        <a:p>
          <a:endParaRPr lang="en-US"/>
        </a:p>
      </dgm:t>
    </dgm:pt>
    <dgm:pt modelId="{470525BE-7A7C-408A-A23C-8F3963A88F75}" type="sibTrans" cxnId="{0D071FEE-1536-42EE-A3FF-76E6D3FB2D56}">
      <dgm:prSet/>
      <dgm:spPr/>
      <dgm:t>
        <a:bodyPr/>
        <a:lstStyle/>
        <a:p>
          <a:endParaRPr lang="en-US"/>
        </a:p>
      </dgm:t>
    </dgm:pt>
    <dgm:pt modelId="{F7677933-917C-4E23-A95D-91B3DD5D2148}">
      <dgm:prSet custT="1"/>
      <dgm:spPr/>
      <dgm:t>
        <a:bodyPr/>
        <a:lstStyle/>
        <a:p>
          <a:r>
            <a:rPr lang="es-ES" sz="3800" b="1" dirty="0"/>
            <a:t>¿Cómo </a:t>
          </a:r>
          <a:r>
            <a:rPr lang="es-ES" sz="3800" b="1" dirty="0">
              <a:solidFill>
                <a:srgbClr val="FFFF00"/>
              </a:solidFill>
            </a:rPr>
            <a:t>reconocer</a:t>
          </a:r>
          <a:r>
            <a:rPr lang="es-ES" sz="3800" b="1" dirty="0"/>
            <a:t> un </a:t>
          </a:r>
          <a:r>
            <a:rPr lang="es-ES" sz="3800" b="1" dirty="0">
              <a:solidFill>
                <a:srgbClr val="FFFF00"/>
              </a:solidFill>
            </a:rPr>
            <a:t>Máster</a:t>
          </a:r>
          <a:r>
            <a:rPr lang="es-ES" sz="3800" b="1" dirty="0"/>
            <a:t> </a:t>
          </a:r>
          <a:r>
            <a:rPr lang="es-ES" sz="3800" b="1" dirty="0">
              <a:solidFill>
                <a:srgbClr val="FFFF00"/>
              </a:solidFill>
            </a:rPr>
            <a:t>oficial</a:t>
          </a:r>
          <a:r>
            <a:rPr lang="es-ES" sz="3800" b="1" dirty="0"/>
            <a:t>?</a:t>
          </a:r>
          <a:endParaRPr lang="en-US" sz="3800" dirty="0"/>
        </a:p>
      </dgm:t>
    </dgm:pt>
    <dgm:pt modelId="{038FDC8E-8AA2-40F3-99A4-FF138C2B3EF7}" type="parTrans" cxnId="{F2F4920B-6AF3-4A33-B2CA-FA0F426398A8}">
      <dgm:prSet/>
      <dgm:spPr/>
      <dgm:t>
        <a:bodyPr/>
        <a:lstStyle/>
        <a:p>
          <a:endParaRPr lang="en-US"/>
        </a:p>
      </dgm:t>
    </dgm:pt>
    <dgm:pt modelId="{603A02EE-99E6-45B7-9D8F-2EB2C36EBD8C}" type="sibTrans" cxnId="{F2F4920B-6AF3-4A33-B2CA-FA0F426398A8}">
      <dgm:prSet/>
      <dgm:spPr/>
      <dgm:t>
        <a:bodyPr/>
        <a:lstStyle/>
        <a:p>
          <a:endParaRPr lang="en-US"/>
        </a:p>
      </dgm:t>
    </dgm:pt>
    <dgm:pt modelId="{263D483A-3834-43E1-8C63-E290D7ED8D89}">
      <dgm:prSet custT="1"/>
      <dgm:spPr/>
      <dgm:t>
        <a:bodyPr/>
        <a:lstStyle/>
        <a:p>
          <a:r>
            <a:rPr lang="es-ES" sz="4800" b="1" dirty="0">
              <a:solidFill>
                <a:srgbClr val="FFFF00"/>
              </a:solidFill>
            </a:rPr>
            <a:t>AVISO:</a:t>
          </a:r>
          <a:r>
            <a:rPr lang="es-ES" sz="4800" dirty="0">
              <a:solidFill>
                <a:srgbClr val="FFFF00"/>
              </a:solidFill>
            </a:rPr>
            <a:t> </a:t>
          </a:r>
          <a:endParaRPr lang="en-US" sz="4800" dirty="0">
            <a:solidFill>
              <a:srgbClr val="FFFF00"/>
            </a:solidFill>
          </a:endParaRPr>
        </a:p>
      </dgm:t>
    </dgm:pt>
    <dgm:pt modelId="{172A1CBB-F5AE-4367-8901-53EE7394CF8C}" type="parTrans" cxnId="{6B0343B4-7800-4497-8D71-B995C33B321C}">
      <dgm:prSet/>
      <dgm:spPr/>
      <dgm:t>
        <a:bodyPr/>
        <a:lstStyle/>
        <a:p>
          <a:endParaRPr lang="en-US"/>
        </a:p>
      </dgm:t>
    </dgm:pt>
    <dgm:pt modelId="{0C684D51-E3E4-4C7F-9272-8BE36BDAE7BB}" type="sibTrans" cxnId="{6B0343B4-7800-4497-8D71-B995C33B321C}">
      <dgm:prSet/>
      <dgm:spPr/>
      <dgm:t>
        <a:bodyPr/>
        <a:lstStyle/>
        <a:p>
          <a:endParaRPr lang="en-US"/>
        </a:p>
      </dgm:t>
    </dgm:pt>
    <dgm:pt modelId="{C9A26ADC-CB53-4B6E-8A72-71252ED5BDF7}">
      <dgm:prSet custT="1"/>
      <dgm:spPr/>
      <dgm:t>
        <a:bodyPr/>
        <a:lstStyle/>
        <a:p>
          <a:r>
            <a:rPr lang="es-ES" sz="2800" b="1" dirty="0">
              <a:solidFill>
                <a:srgbClr val="FFFF00"/>
              </a:solidFill>
            </a:rPr>
            <a:t>NO</a:t>
          </a:r>
          <a:r>
            <a:rPr lang="es-ES" sz="2800" b="1" dirty="0"/>
            <a:t> </a:t>
          </a:r>
          <a:r>
            <a:rPr lang="es-ES" sz="2800" dirty="0"/>
            <a:t>son válidos </a:t>
          </a:r>
          <a:r>
            <a:rPr lang="es-ES" sz="2800" b="1" dirty="0">
              <a:solidFill>
                <a:srgbClr val="FFFF00"/>
              </a:solidFill>
            </a:rPr>
            <a:t>cursos</a:t>
          </a:r>
          <a:r>
            <a:rPr lang="es-ES" sz="2800" dirty="0"/>
            <a:t> realizados </a:t>
          </a:r>
          <a:r>
            <a:rPr lang="es-ES" sz="2800" b="1" dirty="0">
              <a:solidFill>
                <a:srgbClr val="FFFF00"/>
              </a:solidFill>
            </a:rPr>
            <a:t>durante</a:t>
          </a:r>
          <a:r>
            <a:rPr lang="es-ES" sz="2800" dirty="0"/>
            <a:t> los años de estudio para la </a:t>
          </a:r>
          <a:r>
            <a:rPr lang="es-ES" sz="2800" b="1" dirty="0">
              <a:solidFill>
                <a:srgbClr val="FFFF00"/>
              </a:solidFill>
            </a:rPr>
            <a:t>obtención</a:t>
          </a:r>
          <a:r>
            <a:rPr lang="es-ES" sz="2800" dirty="0"/>
            <a:t> del </a:t>
          </a:r>
          <a:r>
            <a:rPr lang="es-ES" sz="2800" b="1" dirty="0">
              <a:solidFill>
                <a:srgbClr val="FFFF00"/>
              </a:solidFill>
            </a:rPr>
            <a:t>GRADO.</a:t>
          </a:r>
          <a:endParaRPr lang="en-US" sz="2800" dirty="0">
            <a:solidFill>
              <a:srgbClr val="FFFF00"/>
            </a:solidFill>
          </a:endParaRPr>
        </a:p>
      </dgm:t>
    </dgm:pt>
    <dgm:pt modelId="{694BBC40-F4F5-4336-BC25-42889DED16EC}" type="parTrans" cxnId="{43D8F18F-8615-4EAD-9AB6-3B3AA09C2721}">
      <dgm:prSet/>
      <dgm:spPr/>
      <dgm:t>
        <a:bodyPr/>
        <a:lstStyle/>
        <a:p>
          <a:endParaRPr lang="en-US"/>
        </a:p>
      </dgm:t>
    </dgm:pt>
    <dgm:pt modelId="{50F350FA-3E44-408B-9E9B-3634858D9215}" type="sibTrans" cxnId="{43D8F18F-8615-4EAD-9AB6-3B3AA09C2721}">
      <dgm:prSet/>
      <dgm:spPr/>
      <dgm:t>
        <a:bodyPr/>
        <a:lstStyle/>
        <a:p>
          <a:endParaRPr lang="en-US"/>
        </a:p>
      </dgm:t>
    </dgm:pt>
    <dgm:pt modelId="{2A7B91C6-18C8-4873-844C-EA8CFC0F9137}" type="pres">
      <dgm:prSet presAssocID="{0F266C90-2888-490F-83BE-4A3B5070DB43}" presName="Name0" presStyleCnt="0">
        <dgm:presLayoutVars>
          <dgm:dir/>
          <dgm:animLvl val="lvl"/>
          <dgm:resizeHandles val="exact"/>
        </dgm:presLayoutVars>
      </dgm:prSet>
      <dgm:spPr/>
    </dgm:pt>
    <dgm:pt modelId="{BE8A8460-19CE-49B4-A88D-B4FC28B7618A}" type="pres">
      <dgm:prSet presAssocID="{C9A26ADC-CB53-4B6E-8A72-71252ED5BDF7}" presName="boxAndChildren" presStyleCnt="0"/>
      <dgm:spPr/>
    </dgm:pt>
    <dgm:pt modelId="{FD5B67C1-48E3-4374-9004-90249F1B948C}" type="pres">
      <dgm:prSet presAssocID="{C9A26ADC-CB53-4B6E-8A72-71252ED5BDF7}" presName="parentTextBox" presStyleLbl="node1" presStyleIdx="0" presStyleCnt="4"/>
      <dgm:spPr/>
    </dgm:pt>
    <dgm:pt modelId="{1BB26FD2-7FD5-466F-A54F-AD33430C434F}" type="pres">
      <dgm:prSet presAssocID="{0C684D51-E3E4-4C7F-9272-8BE36BDAE7BB}" presName="sp" presStyleCnt="0"/>
      <dgm:spPr/>
    </dgm:pt>
    <dgm:pt modelId="{23F2C3BB-5B13-45EE-93E5-E30C8490451B}" type="pres">
      <dgm:prSet presAssocID="{263D483A-3834-43E1-8C63-E290D7ED8D89}" presName="arrowAndChildren" presStyleCnt="0"/>
      <dgm:spPr/>
    </dgm:pt>
    <dgm:pt modelId="{A8C7F7EA-7604-439E-AA7B-EFA26D33B91B}" type="pres">
      <dgm:prSet presAssocID="{263D483A-3834-43E1-8C63-E290D7ED8D89}" presName="parentTextArrow" presStyleLbl="node1" presStyleIdx="1" presStyleCnt="4"/>
      <dgm:spPr/>
    </dgm:pt>
    <dgm:pt modelId="{11DDF6A4-0A5A-470A-92CF-7312D86BEAFE}" type="pres">
      <dgm:prSet presAssocID="{603A02EE-99E6-45B7-9D8F-2EB2C36EBD8C}" presName="sp" presStyleCnt="0"/>
      <dgm:spPr/>
    </dgm:pt>
    <dgm:pt modelId="{13097091-0015-4821-BD08-F42025A596E6}" type="pres">
      <dgm:prSet presAssocID="{F7677933-917C-4E23-A95D-91B3DD5D2148}" presName="arrowAndChildren" presStyleCnt="0"/>
      <dgm:spPr/>
    </dgm:pt>
    <dgm:pt modelId="{E1B646F2-03CD-4212-B044-886C8FA428D6}" type="pres">
      <dgm:prSet presAssocID="{F7677933-917C-4E23-A95D-91B3DD5D2148}" presName="parentTextArrow" presStyleLbl="node1" presStyleIdx="2" presStyleCnt="4"/>
      <dgm:spPr/>
    </dgm:pt>
    <dgm:pt modelId="{1CB21F9E-82C1-4EBC-A910-0668C817E429}" type="pres">
      <dgm:prSet presAssocID="{470525BE-7A7C-408A-A23C-8F3963A88F75}" presName="sp" presStyleCnt="0"/>
      <dgm:spPr/>
    </dgm:pt>
    <dgm:pt modelId="{76204C08-8DAB-4EC6-B86C-AEADDF0DE9DA}" type="pres">
      <dgm:prSet presAssocID="{82378C53-99AC-4A01-911E-D14B2B36EEA3}" presName="arrowAndChildren" presStyleCnt="0"/>
      <dgm:spPr/>
    </dgm:pt>
    <dgm:pt modelId="{924534A4-603A-4A05-B526-38A46ED04E24}" type="pres">
      <dgm:prSet presAssocID="{82378C53-99AC-4A01-911E-D14B2B36EEA3}" presName="parentTextArrow" presStyleLbl="node1" presStyleIdx="3" presStyleCnt="4"/>
      <dgm:spPr/>
    </dgm:pt>
  </dgm:ptLst>
  <dgm:cxnLst>
    <dgm:cxn modelId="{F2F4920B-6AF3-4A33-B2CA-FA0F426398A8}" srcId="{0F266C90-2888-490F-83BE-4A3B5070DB43}" destId="{F7677933-917C-4E23-A95D-91B3DD5D2148}" srcOrd="1" destOrd="0" parTransId="{038FDC8E-8AA2-40F3-99A4-FF138C2B3EF7}" sibTransId="{603A02EE-99E6-45B7-9D8F-2EB2C36EBD8C}"/>
    <dgm:cxn modelId="{F228B70C-F935-4D71-B237-C9B8574E7F1B}" type="presOf" srcId="{82378C53-99AC-4A01-911E-D14B2B36EEA3}" destId="{924534A4-603A-4A05-B526-38A46ED04E24}" srcOrd="0" destOrd="0" presId="urn:microsoft.com/office/officeart/2005/8/layout/process4"/>
    <dgm:cxn modelId="{6E6CF374-32C7-457B-9C10-A06B43F12DCF}" type="presOf" srcId="{C9A26ADC-CB53-4B6E-8A72-71252ED5BDF7}" destId="{FD5B67C1-48E3-4374-9004-90249F1B948C}" srcOrd="0" destOrd="0" presId="urn:microsoft.com/office/officeart/2005/8/layout/process4"/>
    <dgm:cxn modelId="{43D8F18F-8615-4EAD-9AB6-3B3AA09C2721}" srcId="{0F266C90-2888-490F-83BE-4A3B5070DB43}" destId="{C9A26ADC-CB53-4B6E-8A72-71252ED5BDF7}" srcOrd="3" destOrd="0" parTransId="{694BBC40-F4F5-4336-BC25-42889DED16EC}" sibTransId="{50F350FA-3E44-408B-9E9B-3634858D9215}"/>
    <dgm:cxn modelId="{6B0343B4-7800-4497-8D71-B995C33B321C}" srcId="{0F266C90-2888-490F-83BE-4A3B5070DB43}" destId="{263D483A-3834-43E1-8C63-E290D7ED8D89}" srcOrd="2" destOrd="0" parTransId="{172A1CBB-F5AE-4367-8901-53EE7394CF8C}" sibTransId="{0C684D51-E3E4-4C7F-9272-8BE36BDAE7BB}"/>
    <dgm:cxn modelId="{B44554BC-E988-4D8C-94D8-E72344F02DD3}" type="presOf" srcId="{F7677933-917C-4E23-A95D-91B3DD5D2148}" destId="{E1B646F2-03CD-4212-B044-886C8FA428D6}" srcOrd="0" destOrd="0" presId="urn:microsoft.com/office/officeart/2005/8/layout/process4"/>
    <dgm:cxn modelId="{57EEBFD9-5DE0-4AAC-82FE-C0DF63035119}" type="presOf" srcId="{0F266C90-2888-490F-83BE-4A3B5070DB43}" destId="{2A7B91C6-18C8-4873-844C-EA8CFC0F9137}" srcOrd="0" destOrd="0" presId="urn:microsoft.com/office/officeart/2005/8/layout/process4"/>
    <dgm:cxn modelId="{9C0386EC-3FDF-4F6C-AC6A-6E62F15F2E16}" type="presOf" srcId="{263D483A-3834-43E1-8C63-E290D7ED8D89}" destId="{A8C7F7EA-7604-439E-AA7B-EFA26D33B91B}" srcOrd="0" destOrd="0" presId="urn:microsoft.com/office/officeart/2005/8/layout/process4"/>
    <dgm:cxn modelId="{0D071FEE-1536-42EE-A3FF-76E6D3FB2D56}" srcId="{0F266C90-2888-490F-83BE-4A3B5070DB43}" destId="{82378C53-99AC-4A01-911E-D14B2B36EEA3}" srcOrd="0" destOrd="0" parTransId="{6B00BAA4-8E31-462F-B2D6-76649CD4F6A0}" sibTransId="{470525BE-7A7C-408A-A23C-8F3963A88F75}"/>
    <dgm:cxn modelId="{4D275333-1298-405B-BAFE-4052147F72E6}" type="presParOf" srcId="{2A7B91C6-18C8-4873-844C-EA8CFC0F9137}" destId="{BE8A8460-19CE-49B4-A88D-B4FC28B7618A}" srcOrd="0" destOrd="0" presId="urn:microsoft.com/office/officeart/2005/8/layout/process4"/>
    <dgm:cxn modelId="{34693597-845C-42E9-9A44-DA9A4B8FA9DD}" type="presParOf" srcId="{BE8A8460-19CE-49B4-A88D-B4FC28B7618A}" destId="{FD5B67C1-48E3-4374-9004-90249F1B948C}" srcOrd="0" destOrd="0" presId="urn:microsoft.com/office/officeart/2005/8/layout/process4"/>
    <dgm:cxn modelId="{0D7C02C6-C892-4356-8943-81B57A402922}" type="presParOf" srcId="{2A7B91C6-18C8-4873-844C-EA8CFC0F9137}" destId="{1BB26FD2-7FD5-466F-A54F-AD33430C434F}" srcOrd="1" destOrd="0" presId="urn:microsoft.com/office/officeart/2005/8/layout/process4"/>
    <dgm:cxn modelId="{AF568C2A-904A-4C6B-99C0-F5D5598E2D7C}" type="presParOf" srcId="{2A7B91C6-18C8-4873-844C-EA8CFC0F9137}" destId="{23F2C3BB-5B13-45EE-93E5-E30C8490451B}" srcOrd="2" destOrd="0" presId="urn:microsoft.com/office/officeart/2005/8/layout/process4"/>
    <dgm:cxn modelId="{852A1DC8-B275-42DF-9BAB-B1EAE71FFD71}" type="presParOf" srcId="{23F2C3BB-5B13-45EE-93E5-E30C8490451B}" destId="{A8C7F7EA-7604-439E-AA7B-EFA26D33B91B}" srcOrd="0" destOrd="0" presId="urn:microsoft.com/office/officeart/2005/8/layout/process4"/>
    <dgm:cxn modelId="{06C4A2E7-9C56-405B-A298-AB8C22979ADC}" type="presParOf" srcId="{2A7B91C6-18C8-4873-844C-EA8CFC0F9137}" destId="{11DDF6A4-0A5A-470A-92CF-7312D86BEAFE}" srcOrd="3" destOrd="0" presId="urn:microsoft.com/office/officeart/2005/8/layout/process4"/>
    <dgm:cxn modelId="{382DE594-AE93-4851-96F0-88AEA72D9057}" type="presParOf" srcId="{2A7B91C6-18C8-4873-844C-EA8CFC0F9137}" destId="{13097091-0015-4821-BD08-F42025A596E6}" srcOrd="4" destOrd="0" presId="urn:microsoft.com/office/officeart/2005/8/layout/process4"/>
    <dgm:cxn modelId="{4C39F0F6-941F-4708-A8E7-94D1D0DF492C}" type="presParOf" srcId="{13097091-0015-4821-BD08-F42025A596E6}" destId="{E1B646F2-03CD-4212-B044-886C8FA428D6}" srcOrd="0" destOrd="0" presId="urn:microsoft.com/office/officeart/2005/8/layout/process4"/>
    <dgm:cxn modelId="{0EB4C43E-AA4F-4489-8A1D-3894A4657716}" type="presParOf" srcId="{2A7B91C6-18C8-4873-844C-EA8CFC0F9137}" destId="{1CB21F9E-82C1-4EBC-A910-0668C817E429}" srcOrd="5" destOrd="0" presId="urn:microsoft.com/office/officeart/2005/8/layout/process4"/>
    <dgm:cxn modelId="{482C588A-8122-47D7-A214-A5304C63FB92}" type="presParOf" srcId="{2A7B91C6-18C8-4873-844C-EA8CFC0F9137}" destId="{76204C08-8DAB-4EC6-B86C-AEADDF0DE9DA}" srcOrd="6" destOrd="0" presId="urn:microsoft.com/office/officeart/2005/8/layout/process4"/>
    <dgm:cxn modelId="{B4DF118C-6BB1-455C-B8E3-AAC18D1487C7}" type="presParOf" srcId="{76204C08-8DAB-4EC6-B86C-AEADDF0DE9DA}" destId="{924534A4-603A-4A05-B526-38A46ED04E2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5F17E41-1393-48EA-9510-6986FF2A7BE4}" type="doc">
      <dgm:prSet loTypeId="urn:microsoft.com/office/officeart/2005/8/layout/hierarchy1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AF763B7-4AE5-498B-814F-2BA508420182}">
      <dgm:prSet custT="1"/>
      <dgm:spPr/>
      <dgm:t>
        <a:bodyPr/>
        <a:lstStyle/>
        <a:p>
          <a:r>
            <a:rPr lang="es-ES" sz="2200" b="1" dirty="0"/>
            <a:t>Te avisamos a través de </a:t>
          </a:r>
          <a:r>
            <a:rPr lang="es-ES" sz="2200" b="1" dirty="0" err="1"/>
            <a:t>Whatsapp</a:t>
          </a:r>
          <a:r>
            <a:rPr lang="es-ES" sz="2200" b="1" dirty="0"/>
            <a:t> y correos electrónicos</a:t>
          </a:r>
          <a:r>
            <a:rPr lang="es-ES" sz="1200" b="1" dirty="0"/>
            <a:t>.</a:t>
          </a:r>
          <a:endParaRPr lang="en-US" sz="1200" b="1" dirty="0"/>
        </a:p>
      </dgm:t>
    </dgm:pt>
    <dgm:pt modelId="{237D0EB2-7D0A-4657-945B-E90C58975AEB}" type="parTrans" cxnId="{DB827C86-11E8-44F8-808E-34C551B8F9B1}">
      <dgm:prSet/>
      <dgm:spPr/>
      <dgm:t>
        <a:bodyPr/>
        <a:lstStyle/>
        <a:p>
          <a:endParaRPr lang="en-US"/>
        </a:p>
      </dgm:t>
    </dgm:pt>
    <dgm:pt modelId="{5E217035-5059-44D1-A948-3934CB0366BC}" type="sibTrans" cxnId="{DB827C86-11E8-44F8-808E-34C551B8F9B1}">
      <dgm:prSet/>
      <dgm:spPr/>
      <dgm:t>
        <a:bodyPr/>
        <a:lstStyle/>
        <a:p>
          <a:endParaRPr lang="en-US"/>
        </a:p>
      </dgm:t>
    </dgm:pt>
    <dgm:pt modelId="{9940541E-40E9-40FD-9B1A-CE58E091E8BD}">
      <dgm:prSet custT="1"/>
      <dgm:spPr/>
      <dgm:t>
        <a:bodyPr/>
        <a:lstStyle/>
        <a:p>
          <a:r>
            <a:rPr lang="es-ES" sz="2300" b="1" dirty="0"/>
            <a:t>Asesoramos en la presentación de documentación.</a:t>
          </a:r>
          <a:endParaRPr lang="en-US" sz="2300" b="1" dirty="0"/>
        </a:p>
      </dgm:t>
    </dgm:pt>
    <dgm:pt modelId="{B6381912-0B5D-4BBA-AB25-4C292F81B8CA}" type="parTrans" cxnId="{6A5919DE-E8EB-445F-A511-BC98720C9CBF}">
      <dgm:prSet/>
      <dgm:spPr/>
      <dgm:t>
        <a:bodyPr/>
        <a:lstStyle/>
        <a:p>
          <a:endParaRPr lang="en-US"/>
        </a:p>
      </dgm:t>
    </dgm:pt>
    <dgm:pt modelId="{36E3486E-446E-460C-99C6-3719E545B64A}" type="sibTrans" cxnId="{6A5919DE-E8EB-445F-A511-BC98720C9CBF}">
      <dgm:prSet/>
      <dgm:spPr/>
      <dgm:t>
        <a:bodyPr/>
        <a:lstStyle/>
        <a:p>
          <a:endParaRPr lang="en-US"/>
        </a:p>
      </dgm:t>
    </dgm:pt>
    <dgm:pt modelId="{B041D048-0938-405F-A8EA-651108696A79}">
      <dgm:prSet custT="1"/>
      <dgm:spPr/>
      <dgm:t>
        <a:bodyPr/>
        <a:lstStyle/>
        <a:p>
          <a:r>
            <a:rPr lang="es-ES" sz="2900" b="1" dirty="0"/>
            <a:t>Te informamos en cada una de las fases</a:t>
          </a:r>
          <a:endParaRPr lang="en-US" sz="2900" b="1" dirty="0"/>
        </a:p>
      </dgm:t>
    </dgm:pt>
    <dgm:pt modelId="{9C8ECEF4-2D06-4968-9663-F5C1C1BB35B7}" type="parTrans" cxnId="{F94B37F8-C69A-4664-9990-D477FC4632D7}">
      <dgm:prSet/>
      <dgm:spPr/>
      <dgm:t>
        <a:bodyPr/>
        <a:lstStyle/>
        <a:p>
          <a:endParaRPr lang="en-US"/>
        </a:p>
      </dgm:t>
    </dgm:pt>
    <dgm:pt modelId="{E1348C0E-4AC0-4B8E-8F66-457A6298F04A}" type="sibTrans" cxnId="{F94B37F8-C69A-4664-9990-D477FC4632D7}">
      <dgm:prSet/>
      <dgm:spPr/>
      <dgm:t>
        <a:bodyPr/>
        <a:lstStyle/>
        <a:p>
          <a:endParaRPr lang="en-US"/>
        </a:p>
      </dgm:t>
    </dgm:pt>
    <dgm:pt modelId="{B9203454-04F5-4DBE-955D-319124A0CBF9}" type="pres">
      <dgm:prSet presAssocID="{65F17E41-1393-48EA-9510-6986FF2A7BE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124E908-BB2D-4819-A8B1-4E62AE9158B3}" type="pres">
      <dgm:prSet presAssocID="{AAF763B7-4AE5-498B-814F-2BA508420182}" presName="hierRoot1" presStyleCnt="0"/>
      <dgm:spPr/>
    </dgm:pt>
    <dgm:pt modelId="{2CC5739A-DD96-4361-84C2-34A00D57D99D}" type="pres">
      <dgm:prSet presAssocID="{AAF763B7-4AE5-498B-814F-2BA508420182}" presName="composite" presStyleCnt="0"/>
      <dgm:spPr/>
    </dgm:pt>
    <dgm:pt modelId="{C62C0C0A-2FF1-4255-9FED-3821CDEE5980}" type="pres">
      <dgm:prSet presAssocID="{AAF763B7-4AE5-498B-814F-2BA508420182}" presName="background" presStyleLbl="node0" presStyleIdx="0" presStyleCnt="3"/>
      <dgm:spPr/>
    </dgm:pt>
    <dgm:pt modelId="{FA5C4EB1-22F3-4B59-8C49-5E6774F1126E}" type="pres">
      <dgm:prSet presAssocID="{AAF763B7-4AE5-498B-814F-2BA508420182}" presName="text" presStyleLbl="fgAcc0" presStyleIdx="0" presStyleCnt="3">
        <dgm:presLayoutVars>
          <dgm:chPref val="3"/>
        </dgm:presLayoutVars>
      </dgm:prSet>
      <dgm:spPr/>
    </dgm:pt>
    <dgm:pt modelId="{84C229A0-D8C8-40D6-B278-34C8A1B68F81}" type="pres">
      <dgm:prSet presAssocID="{AAF763B7-4AE5-498B-814F-2BA508420182}" presName="hierChild2" presStyleCnt="0"/>
      <dgm:spPr/>
    </dgm:pt>
    <dgm:pt modelId="{3D9FE677-AE88-49D4-B83C-5C829B7F5ADC}" type="pres">
      <dgm:prSet presAssocID="{9940541E-40E9-40FD-9B1A-CE58E091E8BD}" presName="hierRoot1" presStyleCnt="0"/>
      <dgm:spPr/>
    </dgm:pt>
    <dgm:pt modelId="{1A435122-7C8E-49D2-8F4A-46FB422686DA}" type="pres">
      <dgm:prSet presAssocID="{9940541E-40E9-40FD-9B1A-CE58E091E8BD}" presName="composite" presStyleCnt="0"/>
      <dgm:spPr/>
    </dgm:pt>
    <dgm:pt modelId="{ABCEF3F7-D7DD-4954-B2CD-1A974785740A}" type="pres">
      <dgm:prSet presAssocID="{9940541E-40E9-40FD-9B1A-CE58E091E8BD}" presName="background" presStyleLbl="node0" presStyleIdx="1" presStyleCnt="3"/>
      <dgm:spPr/>
    </dgm:pt>
    <dgm:pt modelId="{2A99145E-4A3C-4272-A646-2582CCB742FC}" type="pres">
      <dgm:prSet presAssocID="{9940541E-40E9-40FD-9B1A-CE58E091E8BD}" presName="text" presStyleLbl="fgAcc0" presStyleIdx="1" presStyleCnt="3">
        <dgm:presLayoutVars>
          <dgm:chPref val="3"/>
        </dgm:presLayoutVars>
      </dgm:prSet>
      <dgm:spPr/>
    </dgm:pt>
    <dgm:pt modelId="{1F140222-C2CF-4ED9-ACB0-0C1DF9457154}" type="pres">
      <dgm:prSet presAssocID="{9940541E-40E9-40FD-9B1A-CE58E091E8BD}" presName="hierChild2" presStyleCnt="0"/>
      <dgm:spPr/>
    </dgm:pt>
    <dgm:pt modelId="{F882B705-B61F-4F08-B7C4-5E0C8E4D7B84}" type="pres">
      <dgm:prSet presAssocID="{B041D048-0938-405F-A8EA-651108696A79}" presName="hierRoot1" presStyleCnt="0"/>
      <dgm:spPr/>
    </dgm:pt>
    <dgm:pt modelId="{1C5FD24D-1263-4877-A974-5CCD4EF709C4}" type="pres">
      <dgm:prSet presAssocID="{B041D048-0938-405F-A8EA-651108696A79}" presName="composite" presStyleCnt="0"/>
      <dgm:spPr/>
    </dgm:pt>
    <dgm:pt modelId="{1E0496F1-9BDD-4779-808E-EC7EC44797D3}" type="pres">
      <dgm:prSet presAssocID="{B041D048-0938-405F-A8EA-651108696A79}" presName="background" presStyleLbl="node0" presStyleIdx="2" presStyleCnt="3"/>
      <dgm:spPr/>
    </dgm:pt>
    <dgm:pt modelId="{8686D9E3-ED4B-495D-9492-4CBFB068FD87}" type="pres">
      <dgm:prSet presAssocID="{B041D048-0938-405F-A8EA-651108696A79}" presName="text" presStyleLbl="fgAcc0" presStyleIdx="2" presStyleCnt="3">
        <dgm:presLayoutVars>
          <dgm:chPref val="3"/>
        </dgm:presLayoutVars>
      </dgm:prSet>
      <dgm:spPr/>
    </dgm:pt>
    <dgm:pt modelId="{DABF2184-DCF0-4FBD-B91A-A730D4C69DFE}" type="pres">
      <dgm:prSet presAssocID="{B041D048-0938-405F-A8EA-651108696A79}" presName="hierChild2" presStyleCnt="0"/>
      <dgm:spPr/>
    </dgm:pt>
  </dgm:ptLst>
  <dgm:cxnLst>
    <dgm:cxn modelId="{BBAC3604-DC54-4498-8F12-221A8A08AD94}" type="presOf" srcId="{65F17E41-1393-48EA-9510-6986FF2A7BE4}" destId="{B9203454-04F5-4DBE-955D-319124A0CBF9}" srcOrd="0" destOrd="0" presId="urn:microsoft.com/office/officeart/2005/8/layout/hierarchy1"/>
    <dgm:cxn modelId="{5EBFAA3C-2889-47C8-BA24-10A3CFD7636F}" type="presOf" srcId="{B041D048-0938-405F-A8EA-651108696A79}" destId="{8686D9E3-ED4B-495D-9492-4CBFB068FD87}" srcOrd="0" destOrd="0" presId="urn:microsoft.com/office/officeart/2005/8/layout/hierarchy1"/>
    <dgm:cxn modelId="{13A3FE58-B1DF-43BB-81E0-8FE5D8C4717E}" type="presOf" srcId="{AAF763B7-4AE5-498B-814F-2BA508420182}" destId="{FA5C4EB1-22F3-4B59-8C49-5E6774F1126E}" srcOrd="0" destOrd="0" presId="urn:microsoft.com/office/officeart/2005/8/layout/hierarchy1"/>
    <dgm:cxn modelId="{DB827C86-11E8-44F8-808E-34C551B8F9B1}" srcId="{65F17E41-1393-48EA-9510-6986FF2A7BE4}" destId="{AAF763B7-4AE5-498B-814F-2BA508420182}" srcOrd="0" destOrd="0" parTransId="{237D0EB2-7D0A-4657-945B-E90C58975AEB}" sibTransId="{5E217035-5059-44D1-A948-3934CB0366BC}"/>
    <dgm:cxn modelId="{6A5919DE-E8EB-445F-A511-BC98720C9CBF}" srcId="{65F17E41-1393-48EA-9510-6986FF2A7BE4}" destId="{9940541E-40E9-40FD-9B1A-CE58E091E8BD}" srcOrd="1" destOrd="0" parTransId="{B6381912-0B5D-4BBA-AB25-4C292F81B8CA}" sibTransId="{36E3486E-446E-460C-99C6-3719E545B64A}"/>
    <dgm:cxn modelId="{1D33D6E3-07CF-4A29-9CC0-B906B1C7CC06}" type="presOf" srcId="{9940541E-40E9-40FD-9B1A-CE58E091E8BD}" destId="{2A99145E-4A3C-4272-A646-2582CCB742FC}" srcOrd="0" destOrd="0" presId="urn:microsoft.com/office/officeart/2005/8/layout/hierarchy1"/>
    <dgm:cxn modelId="{F94B37F8-C69A-4664-9990-D477FC4632D7}" srcId="{65F17E41-1393-48EA-9510-6986FF2A7BE4}" destId="{B041D048-0938-405F-A8EA-651108696A79}" srcOrd="2" destOrd="0" parTransId="{9C8ECEF4-2D06-4968-9663-F5C1C1BB35B7}" sibTransId="{E1348C0E-4AC0-4B8E-8F66-457A6298F04A}"/>
    <dgm:cxn modelId="{00C6F2D9-512F-423A-A336-D81CDC0CFCC7}" type="presParOf" srcId="{B9203454-04F5-4DBE-955D-319124A0CBF9}" destId="{7124E908-BB2D-4819-A8B1-4E62AE9158B3}" srcOrd="0" destOrd="0" presId="urn:microsoft.com/office/officeart/2005/8/layout/hierarchy1"/>
    <dgm:cxn modelId="{5C3BE845-8832-41F3-A317-131AB82BBF5E}" type="presParOf" srcId="{7124E908-BB2D-4819-A8B1-4E62AE9158B3}" destId="{2CC5739A-DD96-4361-84C2-34A00D57D99D}" srcOrd="0" destOrd="0" presId="urn:microsoft.com/office/officeart/2005/8/layout/hierarchy1"/>
    <dgm:cxn modelId="{54F04AB0-7AD2-4596-A65E-482274DAB801}" type="presParOf" srcId="{2CC5739A-DD96-4361-84C2-34A00D57D99D}" destId="{C62C0C0A-2FF1-4255-9FED-3821CDEE5980}" srcOrd="0" destOrd="0" presId="urn:microsoft.com/office/officeart/2005/8/layout/hierarchy1"/>
    <dgm:cxn modelId="{6F6A2FD7-ECBB-4062-8F39-4B660AC06A47}" type="presParOf" srcId="{2CC5739A-DD96-4361-84C2-34A00D57D99D}" destId="{FA5C4EB1-22F3-4B59-8C49-5E6774F1126E}" srcOrd="1" destOrd="0" presId="urn:microsoft.com/office/officeart/2005/8/layout/hierarchy1"/>
    <dgm:cxn modelId="{56062596-297C-406D-9C1B-260058CE3F3B}" type="presParOf" srcId="{7124E908-BB2D-4819-A8B1-4E62AE9158B3}" destId="{84C229A0-D8C8-40D6-B278-34C8A1B68F81}" srcOrd="1" destOrd="0" presId="urn:microsoft.com/office/officeart/2005/8/layout/hierarchy1"/>
    <dgm:cxn modelId="{C277D5ED-5056-4701-9241-76D02840BD58}" type="presParOf" srcId="{B9203454-04F5-4DBE-955D-319124A0CBF9}" destId="{3D9FE677-AE88-49D4-B83C-5C829B7F5ADC}" srcOrd="1" destOrd="0" presId="urn:microsoft.com/office/officeart/2005/8/layout/hierarchy1"/>
    <dgm:cxn modelId="{AB95F4F1-31DF-4C22-98F4-B674D538B5A6}" type="presParOf" srcId="{3D9FE677-AE88-49D4-B83C-5C829B7F5ADC}" destId="{1A435122-7C8E-49D2-8F4A-46FB422686DA}" srcOrd="0" destOrd="0" presId="urn:microsoft.com/office/officeart/2005/8/layout/hierarchy1"/>
    <dgm:cxn modelId="{595A3B2C-2D35-4B44-9482-6BD8E0A70050}" type="presParOf" srcId="{1A435122-7C8E-49D2-8F4A-46FB422686DA}" destId="{ABCEF3F7-D7DD-4954-B2CD-1A974785740A}" srcOrd="0" destOrd="0" presId="urn:microsoft.com/office/officeart/2005/8/layout/hierarchy1"/>
    <dgm:cxn modelId="{018EF109-9E1C-45F8-9C31-F4A7FDE24634}" type="presParOf" srcId="{1A435122-7C8E-49D2-8F4A-46FB422686DA}" destId="{2A99145E-4A3C-4272-A646-2582CCB742FC}" srcOrd="1" destOrd="0" presId="urn:microsoft.com/office/officeart/2005/8/layout/hierarchy1"/>
    <dgm:cxn modelId="{542B1A96-730A-43B1-9083-9FAFB18C349C}" type="presParOf" srcId="{3D9FE677-AE88-49D4-B83C-5C829B7F5ADC}" destId="{1F140222-C2CF-4ED9-ACB0-0C1DF9457154}" srcOrd="1" destOrd="0" presId="urn:microsoft.com/office/officeart/2005/8/layout/hierarchy1"/>
    <dgm:cxn modelId="{0B081443-7047-4BF3-BC18-67D225ECA5EF}" type="presParOf" srcId="{B9203454-04F5-4DBE-955D-319124A0CBF9}" destId="{F882B705-B61F-4F08-B7C4-5E0C8E4D7B84}" srcOrd="2" destOrd="0" presId="urn:microsoft.com/office/officeart/2005/8/layout/hierarchy1"/>
    <dgm:cxn modelId="{3763AC0B-FE35-41A2-8EFB-A34AA46DFAF4}" type="presParOf" srcId="{F882B705-B61F-4F08-B7C4-5E0C8E4D7B84}" destId="{1C5FD24D-1263-4877-A974-5CCD4EF709C4}" srcOrd="0" destOrd="0" presId="urn:microsoft.com/office/officeart/2005/8/layout/hierarchy1"/>
    <dgm:cxn modelId="{3E51AE11-A497-46AE-8F62-C71403B48E5D}" type="presParOf" srcId="{1C5FD24D-1263-4877-A974-5CCD4EF709C4}" destId="{1E0496F1-9BDD-4779-808E-EC7EC44797D3}" srcOrd="0" destOrd="0" presId="urn:microsoft.com/office/officeart/2005/8/layout/hierarchy1"/>
    <dgm:cxn modelId="{54268F0E-67F5-4A3D-94E2-B74D4AABBDE3}" type="presParOf" srcId="{1C5FD24D-1263-4877-A974-5CCD4EF709C4}" destId="{8686D9E3-ED4B-495D-9492-4CBFB068FD87}" srcOrd="1" destOrd="0" presId="urn:microsoft.com/office/officeart/2005/8/layout/hierarchy1"/>
    <dgm:cxn modelId="{1D27C1D4-3D20-4449-8468-6FA61756183A}" type="presParOf" srcId="{F882B705-B61F-4F08-B7C4-5E0C8E4D7B84}" destId="{DABF2184-DCF0-4FBD-B91A-A730D4C69DF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B1F90E1-1465-403F-A47E-D51BE346401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E19B2F6-C761-4F37-8A3E-F228638342B5}">
      <dgm:prSet custT="1"/>
      <dgm:spPr/>
      <dgm:t>
        <a:bodyPr/>
        <a:lstStyle/>
        <a:p>
          <a:r>
            <a:rPr lang="es-ES" sz="2200" b="1" dirty="0"/>
            <a:t>Presentación de documentación</a:t>
          </a:r>
          <a:endParaRPr lang="en-US" sz="2200" b="1" dirty="0"/>
        </a:p>
      </dgm:t>
    </dgm:pt>
    <dgm:pt modelId="{5B7FB87B-875A-45BF-B5FD-DEAD5D9C95E0}" type="parTrans" cxnId="{BEFBC7E4-FA3A-4B40-9E79-51A6056F6557}">
      <dgm:prSet/>
      <dgm:spPr/>
      <dgm:t>
        <a:bodyPr/>
        <a:lstStyle/>
        <a:p>
          <a:endParaRPr lang="en-US"/>
        </a:p>
      </dgm:t>
    </dgm:pt>
    <dgm:pt modelId="{8672705A-2CC2-4CAF-A3BB-F691A48858E3}" type="sibTrans" cxnId="{BEFBC7E4-FA3A-4B40-9E79-51A6056F6557}">
      <dgm:prSet/>
      <dgm:spPr/>
      <dgm:t>
        <a:bodyPr/>
        <a:lstStyle/>
        <a:p>
          <a:endParaRPr lang="en-US"/>
        </a:p>
      </dgm:t>
    </dgm:pt>
    <dgm:pt modelId="{F6AD9E05-F43B-44DD-9F61-5F6CE504A213}">
      <dgm:prSet custT="1"/>
      <dgm:spPr/>
      <dgm:t>
        <a:bodyPr/>
        <a:lstStyle/>
        <a:p>
          <a:r>
            <a:rPr lang="es-ES" sz="1900" b="1" dirty="0"/>
            <a:t>Publicación de listados provisionales</a:t>
          </a:r>
          <a:endParaRPr lang="en-US" sz="1900" b="1" dirty="0"/>
        </a:p>
      </dgm:t>
    </dgm:pt>
    <dgm:pt modelId="{D422C17F-C56E-46B2-A29D-ADE5F3CD2F09}" type="parTrans" cxnId="{EF2FA264-E305-4352-AC83-6F6DB97CCC63}">
      <dgm:prSet/>
      <dgm:spPr/>
      <dgm:t>
        <a:bodyPr/>
        <a:lstStyle/>
        <a:p>
          <a:endParaRPr lang="en-US"/>
        </a:p>
      </dgm:t>
    </dgm:pt>
    <dgm:pt modelId="{21EA0271-00A5-4B51-A875-B3B41EFD1211}" type="sibTrans" cxnId="{EF2FA264-E305-4352-AC83-6F6DB97CCC63}">
      <dgm:prSet/>
      <dgm:spPr/>
      <dgm:t>
        <a:bodyPr/>
        <a:lstStyle/>
        <a:p>
          <a:endParaRPr lang="en-US"/>
        </a:p>
      </dgm:t>
    </dgm:pt>
    <dgm:pt modelId="{F3E05CA2-5DE4-402F-A467-1427A8DF5065}">
      <dgm:prSet custT="1"/>
      <dgm:spPr/>
      <dgm:t>
        <a:bodyPr/>
        <a:lstStyle/>
        <a:p>
          <a:r>
            <a:rPr lang="es-ES" sz="2000" b="1" dirty="0"/>
            <a:t>Fase de baremación de méritos</a:t>
          </a:r>
          <a:endParaRPr lang="en-US" sz="2000" b="1" dirty="0"/>
        </a:p>
      </dgm:t>
    </dgm:pt>
    <dgm:pt modelId="{829DCC4B-B65B-40DE-BF86-E15559224280}" type="parTrans" cxnId="{226686FA-1018-4520-BBEA-9AA98E05E234}">
      <dgm:prSet/>
      <dgm:spPr/>
      <dgm:t>
        <a:bodyPr/>
        <a:lstStyle/>
        <a:p>
          <a:endParaRPr lang="en-US"/>
        </a:p>
      </dgm:t>
    </dgm:pt>
    <dgm:pt modelId="{637168BC-8EA5-48CA-97E1-107E93E6CF9B}" type="sibTrans" cxnId="{226686FA-1018-4520-BBEA-9AA98E05E234}">
      <dgm:prSet/>
      <dgm:spPr/>
      <dgm:t>
        <a:bodyPr/>
        <a:lstStyle/>
        <a:p>
          <a:endParaRPr lang="en-US"/>
        </a:p>
      </dgm:t>
    </dgm:pt>
    <dgm:pt modelId="{A1DB32DC-3B6A-4EB6-9C01-5B9ABB873D3C}">
      <dgm:prSet custT="1"/>
      <dgm:spPr/>
      <dgm:t>
        <a:bodyPr/>
        <a:lstStyle/>
        <a:p>
          <a:r>
            <a:rPr lang="es-ES" sz="2100" b="1" dirty="0"/>
            <a:t>Reclamaciones</a:t>
          </a:r>
          <a:r>
            <a:rPr lang="es-ES" sz="2100" dirty="0"/>
            <a:t> </a:t>
          </a:r>
        </a:p>
        <a:p>
          <a:r>
            <a:rPr lang="es-ES" sz="2100" dirty="0"/>
            <a:t>(nuestros Servicios Jurídicos te redactan un </a:t>
          </a:r>
          <a:r>
            <a:rPr lang="es-ES" sz="2100" b="1" dirty="0"/>
            <a:t>modelo</a:t>
          </a:r>
          <a:r>
            <a:rPr lang="es-ES" sz="2100" dirty="0"/>
            <a:t> de reclamación).</a:t>
          </a:r>
          <a:endParaRPr lang="en-US" sz="2100" dirty="0"/>
        </a:p>
      </dgm:t>
    </dgm:pt>
    <dgm:pt modelId="{C88C8E74-3704-4A4F-99FA-80C02C6759DA}" type="parTrans" cxnId="{BF161688-3ACA-4883-BE2C-349AF0FF7AC4}">
      <dgm:prSet/>
      <dgm:spPr/>
      <dgm:t>
        <a:bodyPr/>
        <a:lstStyle/>
        <a:p>
          <a:endParaRPr lang="en-US"/>
        </a:p>
      </dgm:t>
    </dgm:pt>
    <dgm:pt modelId="{87026E7D-6E77-4D40-B33B-5F5F49A7E145}" type="sibTrans" cxnId="{BF161688-3ACA-4883-BE2C-349AF0FF7AC4}">
      <dgm:prSet/>
      <dgm:spPr/>
      <dgm:t>
        <a:bodyPr/>
        <a:lstStyle/>
        <a:p>
          <a:endParaRPr lang="en-US"/>
        </a:p>
      </dgm:t>
    </dgm:pt>
    <dgm:pt modelId="{FDEB2622-2CB9-42C8-B9CC-B8864C6BC3BD}">
      <dgm:prSet/>
      <dgm:spPr/>
      <dgm:t>
        <a:bodyPr/>
        <a:lstStyle/>
        <a:p>
          <a:r>
            <a:rPr lang="es-ES" b="1" dirty="0"/>
            <a:t>Publicación de listados definitivos</a:t>
          </a:r>
          <a:endParaRPr lang="en-US" b="1" dirty="0"/>
        </a:p>
      </dgm:t>
    </dgm:pt>
    <dgm:pt modelId="{86698CE2-12B0-445E-9790-C2447C874EA9}" type="parTrans" cxnId="{6A7A589C-32EE-4638-9DBF-11E90763FF83}">
      <dgm:prSet/>
      <dgm:spPr/>
      <dgm:t>
        <a:bodyPr/>
        <a:lstStyle/>
        <a:p>
          <a:endParaRPr lang="en-US"/>
        </a:p>
      </dgm:t>
    </dgm:pt>
    <dgm:pt modelId="{EAB24EA6-B6E0-4A38-8322-C4440187FBEA}" type="sibTrans" cxnId="{6A7A589C-32EE-4638-9DBF-11E90763FF83}">
      <dgm:prSet/>
      <dgm:spPr/>
      <dgm:t>
        <a:bodyPr/>
        <a:lstStyle/>
        <a:p>
          <a:endParaRPr lang="en-US"/>
        </a:p>
      </dgm:t>
    </dgm:pt>
    <dgm:pt modelId="{87BB254F-52D0-4EBA-B462-4DD22FC1D5D3}" type="pres">
      <dgm:prSet presAssocID="{0B1F90E1-1465-403F-A47E-D51BE3464013}" presName="root" presStyleCnt="0">
        <dgm:presLayoutVars>
          <dgm:dir/>
          <dgm:resizeHandles val="exact"/>
        </dgm:presLayoutVars>
      </dgm:prSet>
      <dgm:spPr/>
    </dgm:pt>
    <dgm:pt modelId="{3DA235F7-DD2B-43A2-AFEC-F58C55B48389}" type="pres">
      <dgm:prSet presAssocID="{FE19B2F6-C761-4F37-8A3E-F228638342B5}" presName="compNode" presStyleCnt="0"/>
      <dgm:spPr/>
    </dgm:pt>
    <dgm:pt modelId="{A6B16A8B-CBEA-450B-AC22-94C15A1BF6C3}" type="pres">
      <dgm:prSet presAssocID="{FE19B2F6-C761-4F37-8A3E-F228638342B5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o"/>
        </a:ext>
      </dgm:extLst>
    </dgm:pt>
    <dgm:pt modelId="{5B16E33B-8B41-44C4-8BF3-4D66B27137F9}" type="pres">
      <dgm:prSet presAssocID="{FE19B2F6-C761-4F37-8A3E-F228638342B5}" presName="spaceRect" presStyleCnt="0"/>
      <dgm:spPr/>
    </dgm:pt>
    <dgm:pt modelId="{1969373D-BD61-432D-9119-7DE2A2D6F35D}" type="pres">
      <dgm:prSet presAssocID="{FE19B2F6-C761-4F37-8A3E-F228638342B5}" presName="textRect" presStyleLbl="revTx" presStyleIdx="0" presStyleCnt="5" custScaleX="132221">
        <dgm:presLayoutVars>
          <dgm:chMax val="1"/>
          <dgm:chPref val="1"/>
        </dgm:presLayoutVars>
      </dgm:prSet>
      <dgm:spPr/>
    </dgm:pt>
    <dgm:pt modelId="{10A179CE-4941-46F1-98EE-547D223EA405}" type="pres">
      <dgm:prSet presAssocID="{8672705A-2CC2-4CAF-A3BB-F691A48858E3}" presName="sibTrans" presStyleCnt="0"/>
      <dgm:spPr/>
    </dgm:pt>
    <dgm:pt modelId="{56F1F42E-749D-4CCA-9466-7338112ED2AE}" type="pres">
      <dgm:prSet presAssocID="{F6AD9E05-F43B-44DD-9F61-5F6CE504A213}" presName="compNode" presStyleCnt="0"/>
      <dgm:spPr/>
    </dgm:pt>
    <dgm:pt modelId="{95569EA2-9065-4E5C-864F-366F7F5BA335}" type="pres">
      <dgm:prSet presAssocID="{F6AD9E05-F43B-44DD-9F61-5F6CE504A213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iódico"/>
        </a:ext>
      </dgm:extLst>
    </dgm:pt>
    <dgm:pt modelId="{C65C5943-A560-48CD-B2B0-006F2DE11724}" type="pres">
      <dgm:prSet presAssocID="{F6AD9E05-F43B-44DD-9F61-5F6CE504A213}" presName="spaceRect" presStyleCnt="0"/>
      <dgm:spPr/>
    </dgm:pt>
    <dgm:pt modelId="{940D9783-7A18-4F6A-98CD-461274CF718D}" type="pres">
      <dgm:prSet presAssocID="{F6AD9E05-F43B-44DD-9F61-5F6CE504A213}" presName="textRect" presStyleLbl="revTx" presStyleIdx="1" presStyleCnt="5">
        <dgm:presLayoutVars>
          <dgm:chMax val="1"/>
          <dgm:chPref val="1"/>
        </dgm:presLayoutVars>
      </dgm:prSet>
      <dgm:spPr/>
    </dgm:pt>
    <dgm:pt modelId="{AA38DE51-6CA6-45BD-B637-31E610EC0FE0}" type="pres">
      <dgm:prSet presAssocID="{21EA0271-00A5-4B51-A875-B3B41EFD1211}" presName="sibTrans" presStyleCnt="0"/>
      <dgm:spPr/>
    </dgm:pt>
    <dgm:pt modelId="{22AABBFD-1957-403A-B021-0239C9332DD5}" type="pres">
      <dgm:prSet presAssocID="{F3E05CA2-5DE4-402F-A467-1427A8DF5065}" presName="compNode" presStyleCnt="0"/>
      <dgm:spPr/>
    </dgm:pt>
    <dgm:pt modelId="{193A29B6-7C51-4A6A-B434-10DFEB8D2E3D}" type="pres">
      <dgm:prSet presAssocID="{F3E05CA2-5DE4-402F-A467-1427A8DF5065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B30B3E20-4695-41AC-B31F-A6AA8D85E8C1}" type="pres">
      <dgm:prSet presAssocID="{F3E05CA2-5DE4-402F-A467-1427A8DF5065}" presName="spaceRect" presStyleCnt="0"/>
      <dgm:spPr/>
    </dgm:pt>
    <dgm:pt modelId="{3B37C578-6CE9-47D7-966A-71DF1D48A233}" type="pres">
      <dgm:prSet presAssocID="{F3E05CA2-5DE4-402F-A467-1427A8DF5065}" presName="textRect" presStyleLbl="revTx" presStyleIdx="2" presStyleCnt="5">
        <dgm:presLayoutVars>
          <dgm:chMax val="1"/>
          <dgm:chPref val="1"/>
        </dgm:presLayoutVars>
      </dgm:prSet>
      <dgm:spPr/>
    </dgm:pt>
    <dgm:pt modelId="{02639DA6-779F-4F28-A937-0230D2BCA4BF}" type="pres">
      <dgm:prSet presAssocID="{637168BC-8EA5-48CA-97E1-107E93E6CF9B}" presName="sibTrans" presStyleCnt="0"/>
      <dgm:spPr/>
    </dgm:pt>
    <dgm:pt modelId="{2CBDEF44-D74B-4ED5-8E90-DF38F87E887B}" type="pres">
      <dgm:prSet presAssocID="{A1DB32DC-3B6A-4EB6-9C01-5B9ABB873D3C}" presName="compNode" presStyleCnt="0"/>
      <dgm:spPr/>
    </dgm:pt>
    <dgm:pt modelId="{A3946C75-A683-4175-B47F-F564EB2A211D}" type="pres">
      <dgm:prSet presAssocID="{A1DB32DC-3B6A-4EB6-9C01-5B9ABB873D3C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e"/>
        </a:ext>
      </dgm:extLst>
    </dgm:pt>
    <dgm:pt modelId="{429BA7FC-59F2-45BC-9766-04697CED57C4}" type="pres">
      <dgm:prSet presAssocID="{A1DB32DC-3B6A-4EB6-9C01-5B9ABB873D3C}" presName="spaceRect" presStyleCnt="0"/>
      <dgm:spPr/>
    </dgm:pt>
    <dgm:pt modelId="{404CD1D2-26AF-4D76-AF43-5BF1D9A3369B}" type="pres">
      <dgm:prSet presAssocID="{A1DB32DC-3B6A-4EB6-9C01-5B9ABB873D3C}" presName="textRect" presStyleLbl="revTx" presStyleIdx="3" presStyleCnt="5" custScaleX="209956" custScaleY="145214">
        <dgm:presLayoutVars>
          <dgm:chMax val="1"/>
          <dgm:chPref val="1"/>
        </dgm:presLayoutVars>
      </dgm:prSet>
      <dgm:spPr/>
    </dgm:pt>
    <dgm:pt modelId="{099661C3-EF71-4706-B33F-F1EA11A67AAF}" type="pres">
      <dgm:prSet presAssocID="{87026E7D-6E77-4D40-B33B-5F5F49A7E145}" presName="sibTrans" presStyleCnt="0"/>
      <dgm:spPr/>
    </dgm:pt>
    <dgm:pt modelId="{5026C634-7F56-4B41-90B9-22A2717668C8}" type="pres">
      <dgm:prSet presAssocID="{FDEB2622-2CB9-42C8-B9CC-B8864C6BC3BD}" presName="compNode" presStyleCnt="0"/>
      <dgm:spPr/>
    </dgm:pt>
    <dgm:pt modelId="{840C6A24-2870-4085-9C5F-DB54F038F134}" type="pres">
      <dgm:prSet presAssocID="{FDEB2622-2CB9-42C8-B9CC-B8864C6BC3BD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20EABC03-1C49-4B7A-9BA7-E9D1241CDF96}" type="pres">
      <dgm:prSet presAssocID="{FDEB2622-2CB9-42C8-B9CC-B8864C6BC3BD}" presName="spaceRect" presStyleCnt="0"/>
      <dgm:spPr/>
    </dgm:pt>
    <dgm:pt modelId="{5C038F5D-E84C-4257-AAEC-80F26EADBD12}" type="pres">
      <dgm:prSet presAssocID="{FDEB2622-2CB9-42C8-B9CC-B8864C6BC3BD}" presName="textRect" presStyleLbl="revTx" presStyleIdx="4" presStyleCnt="5" custScaleX="140958" custScaleY="130902">
        <dgm:presLayoutVars>
          <dgm:chMax val="1"/>
          <dgm:chPref val="1"/>
        </dgm:presLayoutVars>
      </dgm:prSet>
      <dgm:spPr/>
    </dgm:pt>
  </dgm:ptLst>
  <dgm:cxnLst>
    <dgm:cxn modelId="{61F9B61E-810F-4803-BF84-C05D78D48C59}" type="presOf" srcId="{FE19B2F6-C761-4F37-8A3E-F228638342B5}" destId="{1969373D-BD61-432D-9119-7DE2A2D6F35D}" srcOrd="0" destOrd="0" presId="urn:microsoft.com/office/officeart/2018/2/layout/IconLabelList"/>
    <dgm:cxn modelId="{EF2FA264-E305-4352-AC83-6F6DB97CCC63}" srcId="{0B1F90E1-1465-403F-A47E-D51BE3464013}" destId="{F6AD9E05-F43B-44DD-9F61-5F6CE504A213}" srcOrd="1" destOrd="0" parTransId="{D422C17F-C56E-46B2-A29D-ADE5F3CD2F09}" sibTransId="{21EA0271-00A5-4B51-A875-B3B41EFD1211}"/>
    <dgm:cxn modelId="{19F61165-9332-41B8-A41D-7684556477CD}" type="presOf" srcId="{FDEB2622-2CB9-42C8-B9CC-B8864C6BC3BD}" destId="{5C038F5D-E84C-4257-AAEC-80F26EADBD12}" srcOrd="0" destOrd="0" presId="urn:microsoft.com/office/officeart/2018/2/layout/IconLabelList"/>
    <dgm:cxn modelId="{1F2D2484-CECD-475C-9E50-FFD0ADFBFDCD}" type="presOf" srcId="{0B1F90E1-1465-403F-A47E-D51BE3464013}" destId="{87BB254F-52D0-4EBA-B462-4DD22FC1D5D3}" srcOrd="0" destOrd="0" presId="urn:microsoft.com/office/officeart/2018/2/layout/IconLabelList"/>
    <dgm:cxn modelId="{BF161688-3ACA-4883-BE2C-349AF0FF7AC4}" srcId="{0B1F90E1-1465-403F-A47E-D51BE3464013}" destId="{A1DB32DC-3B6A-4EB6-9C01-5B9ABB873D3C}" srcOrd="3" destOrd="0" parTransId="{C88C8E74-3704-4A4F-99FA-80C02C6759DA}" sibTransId="{87026E7D-6E77-4D40-B33B-5F5F49A7E145}"/>
    <dgm:cxn modelId="{6A7A589C-32EE-4638-9DBF-11E90763FF83}" srcId="{0B1F90E1-1465-403F-A47E-D51BE3464013}" destId="{FDEB2622-2CB9-42C8-B9CC-B8864C6BC3BD}" srcOrd="4" destOrd="0" parTransId="{86698CE2-12B0-445E-9790-C2447C874EA9}" sibTransId="{EAB24EA6-B6E0-4A38-8322-C4440187FBEA}"/>
    <dgm:cxn modelId="{593D2CAC-7991-440F-9EB5-CB27A088E84E}" type="presOf" srcId="{A1DB32DC-3B6A-4EB6-9C01-5B9ABB873D3C}" destId="{404CD1D2-26AF-4D76-AF43-5BF1D9A3369B}" srcOrd="0" destOrd="0" presId="urn:microsoft.com/office/officeart/2018/2/layout/IconLabelList"/>
    <dgm:cxn modelId="{BEFBC7E4-FA3A-4B40-9E79-51A6056F6557}" srcId="{0B1F90E1-1465-403F-A47E-D51BE3464013}" destId="{FE19B2F6-C761-4F37-8A3E-F228638342B5}" srcOrd="0" destOrd="0" parTransId="{5B7FB87B-875A-45BF-B5FD-DEAD5D9C95E0}" sibTransId="{8672705A-2CC2-4CAF-A3BB-F691A48858E3}"/>
    <dgm:cxn modelId="{5E3AE8EE-235E-42F4-BDE5-94B02160447E}" type="presOf" srcId="{F3E05CA2-5DE4-402F-A467-1427A8DF5065}" destId="{3B37C578-6CE9-47D7-966A-71DF1D48A233}" srcOrd="0" destOrd="0" presId="urn:microsoft.com/office/officeart/2018/2/layout/IconLabelList"/>
    <dgm:cxn modelId="{BF6905F3-5351-4385-A242-651F894BEB6F}" type="presOf" srcId="{F6AD9E05-F43B-44DD-9F61-5F6CE504A213}" destId="{940D9783-7A18-4F6A-98CD-461274CF718D}" srcOrd="0" destOrd="0" presId="urn:microsoft.com/office/officeart/2018/2/layout/IconLabelList"/>
    <dgm:cxn modelId="{226686FA-1018-4520-BBEA-9AA98E05E234}" srcId="{0B1F90E1-1465-403F-A47E-D51BE3464013}" destId="{F3E05CA2-5DE4-402F-A467-1427A8DF5065}" srcOrd="2" destOrd="0" parTransId="{829DCC4B-B65B-40DE-BF86-E15559224280}" sibTransId="{637168BC-8EA5-48CA-97E1-107E93E6CF9B}"/>
    <dgm:cxn modelId="{A694365C-2360-4BFD-AFB4-6137B22012F7}" type="presParOf" srcId="{87BB254F-52D0-4EBA-B462-4DD22FC1D5D3}" destId="{3DA235F7-DD2B-43A2-AFEC-F58C55B48389}" srcOrd="0" destOrd="0" presId="urn:microsoft.com/office/officeart/2018/2/layout/IconLabelList"/>
    <dgm:cxn modelId="{5DB707F6-78A1-47FA-8E0D-96885FD6CBDF}" type="presParOf" srcId="{3DA235F7-DD2B-43A2-AFEC-F58C55B48389}" destId="{A6B16A8B-CBEA-450B-AC22-94C15A1BF6C3}" srcOrd="0" destOrd="0" presId="urn:microsoft.com/office/officeart/2018/2/layout/IconLabelList"/>
    <dgm:cxn modelId="{D799D7FC-16FA-47B7-80D1-93735A743933}" type="presParOf" srcId="{3DA235F7-DD2B-43A2-AFEC-F58C55B48389}" destId="{5B16E33B-8B41-44C4-8BF3-4D66B27137F9}" srcOrd="1" destOrd="0" presId="urn:microsoft.com/office/officeart/2018/2/layout/IconLabelList"/>
    <dgm:cxn modelId="{04EE0873-1638-479C-9588-E86D073A35C3}" type="presParOf" srcId="{3DA235F7-DD2B-43A2-AFEC-F58C55B48389}" destId="{1969373D-BD61-432D-9119-7DE2A2D6F35D}" srcOrd="2" destOrd="0" presId="urn:microsoft.com/office/officeart/2018/2/layout/IconLabelList"/>
    <dgm:cxn modelId="{59D80940-61C4-4536-ABEF-08C0A3F97A22}" type="presParOf" srcId="{87BB254F-52D0-4EBA-B462-4DD22FC1D5D3}" destId="{10A179CE-4941-46F1-98EE-547D223EA405}" srcOrd="1" destOrd="0" presId="urn:microsoft.com/office/officeart/2018/2/layout/IconLabelList"/>
    <dgm:cxn modelId="{693FCCA7-B3F9-41E1-886D-C3A6E77F9308}" type="presParOf" srcId="{87BB254F-52D0-4EBA-B462-4DD22FC1D5D3}" destId="{56F1F42E-749D-4CCA-9466-7338112ED2AE}" srcOrd="2" destOrd="0" presId="urn:microsoft.com/office/officeart/2018/2/layout/IconLabelList"/>
    <dgm:cxn modelId="{F1025AB8-BDB5-403F-BDF9-16CE0AABC947}" type="presParOf" srcId="{56F1F42E-749D-4CCA-9466-7338112ED2AE}" destId="{95569EA2-9065-4E5C-864F-366F7F5BA335}" srcOrd="0" destOrd="0" presId="urn:microsoft.com/office/officeart/2018/2/layout/IconLabelList"/>
    <dgm:cxn modelId="{73F7FFD5-D016-4D20-8C7D-34CAB047A3B7}" type="presParOf" srcId="{56F1F42E-749D-4CCA-9466-7338112ED2AE}" destId="{C65C5943-A560-48CD-B2B0-006F2DE11724}" srcOrd="1" destOrd="0" presId="urn:microsoft.com/office/officeart/2018/2/layout/IconLabelList"/>
    <dgm:cxn modelId="{0CE381B7-AFD1-45A6-9633-57D6A81BA357}" type="presParOf" srcId="{56F1F42E-749D-4CCA-9466-7338112ED2AE}" destId="{940D9783-7A18-4F6A-98CD-461274CF718D}" srcOrd="2" destOrd="0" presId="urn:microsoft.com/office/officeart/2018/2/layout/IconLabelList"/>
    <dgm:cxn modelId="{F41D080D-D578-42FF-9D36-513C904CD7A3}" type="presParOf" srcId="{87BB254F-52D0-4EBA-B462-4DD22FC1D5D3}" destId="{AA38DE51-6CA6-45BD-B637-31E610EC0FE0}" srcOrd="3" destOrd="0" presId="urn:microsoft.com/office/officeart/2018/2/layout/IconLabelList"/>
    <dgm:cxn modelId="{61478B59-331D-40F7-8FA9-8E3DF28EDDB0}" type="presParOf" srcId="{87BB254F-52D0-4EBA-B462-4DD22FC1D5D3}" destId="{22AABBFD-1957-403A-B021-0239C9332DD5}" srcOrd="4" destOrd="0" presId="urn:microsoft.com/office/officeart/2018/2/layout/IconLabelList"/>
    <dgm:cxn modelId="{F4BD2F1E-9465-4569-811D-6D34089387A9}" type="presParOf" srcId="{22AABBFD-1957-403A-B021-0239C9332DD5}" destId="{193A29B6-7C51-4A6A-B434-10DFEB8D2E3D}" srcOrd="0" destOrd="0" presId="urn:microsoft.com/office/officeart/2018/2/layout/IconLabelList"/>
    <dgm:cxn modelId="{7164585D-EEAD-4644-B7A0-17051B5C8605}" type="presParOf" srcId="{22AABBFD-1957-403A-B021-0239C9332DD5}" destId="{B30B3E20-4695-41AC-B31F-A6AA8D85E8C1}" srcOrd="1" destOrd="0" presId="urn:microsoft.com/office/officeart/2018/2/layout/IconLabelList"/>
    <dgm:cxn modelId="{22559962-5B58-4703-BF84-3291D7E69E13}" type="presParOf" srcId="{22AABBFD-1957-403A-B021-0239C9332DD5}" destId="{3B37C578-6CE9-47D7-966A-71DF1D48A233}" srcOrd="2" destOrd="0" presId="urn:microsoft.com/office/officeart/2018/2/layout/IconLabelList"/>
    <dgm:cxn modelId="{0FBAC37B-AFC2-446B-9200-0C4C84B01B52}" type="presParOf" srcId="{87BB254F-52D0-4EBA-B462-4DD22FC1D5D3}" destId="{02639DA6-779F-4F28-A937-0230D2BCA4BF}" srcOrd="5" destOrd="0" presId="urn:microsoft.com/office/officeart/2018/2/layout/IconLabelList"/>
    <dgm:cxn modelId="{22576A91-D444-4A4C-98F5-A32C094FCAC0}" type="presParOf" srcId="{87BB254F-52D0-4EBA-B462-4DD22FC1D5D3}" destId="{2CBDEF44-D74B-4ED5-8E90-DF38F87E887B}" srcOrd="6" destOrd="0" presId="urn:microsoft.com/office/officeart/2018/2/layout/IconLabelList"/>
    <dgm:cxn modelId="{0711EE3F-D26D-462C-8A96-10F31CB55F22}" type="presParOf" srcId="{2CBDEF44-D74B-4ED5-8E90-DF38F87E887B}" destId="{A3946C75-A683-4175-B47F-F564EB2A211D}" srcOrd="0" destOrd="0" presId="urn:microsoft.com/office/officeart/2018/2/layout/IconLabelList"/>
    <dgm:cxn modelId="{C9052C92-5395-4531-8239-37B21F5BDF66}" type="presParOf" srcId="{2CBDEF44-D74B-4ED5-8E90-DF38F87E887B}" destId="{429BA7FC-59F2-45BC-9766-04697CED57C4}" srcOrd="1" destOrd="0" presId="urn:microsoft.com/office/officeart/2018/2/layout/IconLabelList"/>
    <dgm:cxn modelId="{46F77B1A-5295-41D9-8102-08F9A720BE66}" type="presParOf" srcId="{2CBDEF44-D74B-4ED5-8E90-DF38F87E887B}" destId="{404CD1D2-26AF-4D76-AF43-5BF1D9A3369B}" srcOrd="2" destOrd="0" presId="urn:microsoft.com/office/officeart/2018/2/layout/IconLabelList"/>
    <dgm:cxn modelId="{9C8FC8A1-8631-4E4E-AE07-3209720DB678}" type="presParOf" srcId="{87BB254F-52D0-4EBA-B462-4DD22FC1D5D3}" destId="{099661C3-EF71-4706-B33F-F1EA11A67AAF}" srcOrd="7" destOrd="0" presId="urn:microsoft.com/office/officeart/2018/2/layout/IconLabelList"/>
    <dgm:cxn modelId="{F34A2C63-C3A6-4FB3-9F45-812289333CD9}" type="presParOf" srcId="{87BB254F-52D0-4EBA-B462-4DD22FC1D5D3}" destId="{5026C634-7F56-4B41-90B9-22A2717668C8}" srcOrd="8" destOrd="0" presId="urn:microsoft.com/office/officeart/2018/2/layout/IconLabelList"/>
    <dgm:cxn modelId="{DFBCE53C-25EE-45EB-BE98-8563CBB4B386}" type="presParOf" srcId="{5026C634-7F56-4B41-90B9-22A2717668C8}" destId="{840C6A24-2870-4085-9C5F-DB54F038F134}" srcOrd="0" destOrd="0" presId="urn:microsoft.com/office/officeart/2018/2/layout/IconLabelList"/>
    <dgm:cxn modelId="{2BB789AB-A798-4FA7-9042-D815EB3BA4F9}" type="presParOf" srcId="{5026C634-7F56-4B41-90B9-22A2717668C8}" destId="{20EABC03-1C49-4B7A-9BA7-E9D1241CDF96}" srcOrd="1" destOrd="0" presId="urn:microsoft.com/office/officeart/2018/2/layout/IconLabelList"/>
    <dgm:cxn modelId="{AEE37A2B-35A1-41CC-9A85-D02831E27AA8}" type="presParOf" srcId="{5026C634-7F56-4B41-90B9-22A2717668C8}" destId="{5C038F5D-E84C-4257-AAEC-80F26EADBD1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09B31DA-F8E8-46C9-A347-F280289C064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7F24F16-7022-4DEB-93E9-FCE45B029B97}">
      <dgm:prSet custT="1"/>
      <dgm:spPr/>
      <dgm:t>
        <a:bodyPr/>
        <a:lstStyle/>
        <a:p>
          <a:r>
            <a:rPr lang="es-ES" sz="2100" b="1" dirty="0"/>
            <a:t>Debes acceder a la </a:t>
          </a:r>
          <a:r>
            <a:rPr lang="es-ES" sz="2100" b="1" dirty="0">
              <a:highlight>
                <a:srgbClr val="FFFF00"/>
              </a:highlight>
            </a:rPr>
            <a:t>aplicación telemática</a:t>
          </a:r>
          <a:r>
            <a:rPr lang="es-ES" sz="2100" b="1" dirty="0"/>
            <a:t> de Conselleria para realizar la </a:t>
          </a:r>
          <a:r>
            <a:rPr lang="es-ES" sz="2100" b="1" dirty="0">
              <a:highlight>
                <a:srgbClr val="00FF00"/>
              </a:highlight>
            </a:rPr>
            <a:t>Petición de Centros.</a:t>
          </a:r>
          <a:endParaRPr lang="en-US" sz="2100" b="1" dirty="0">
            <a:highlight>
              <a:srgbClr val="00FF00"/>
            </a:highlight>
          </a:endParaRPr>
        </a:p>
      </dgm:t>
    </dgm:pt>
    <dgm:pt modelId="{00762FC0-6CE6-4864-B1B1-A947CEBF0098}" type="parTrans" cxnId="{F2F035EE-FC63-4B1B-940F-2B026385BC6B}">
      <dgm:prSet/>
      <dgm:spPr/>
      <dgm:t>
        <a:bodyPr/>
        <a:lstStyle/>
        <a:p>
          <a:endParaRPr lang="en-US"/>
        </a:p>
      </dgm:t>
    </dgm:pt>
    <dgm:pt modelId="{355C699A-7957-4837-A9EE-93B64BA5AAAC}" type="sibTrans" cxnId="{F2F035EE-FC63-4B1B-940F-2B026385BC6B}">
      <dgm:prSet/>
      <dgm:spPr/>
      <dgm:t>
        <a:bodyPr/>
        <a:lstStyle/>
        <a:p>
          <a:endParaRPr lang="en-US"/>
        </a:p>
      </dgm:t>
    </dgm:pt>
    <dgm:pt modelId="{94868729-42FC-4854-9293-16725C7B545F}">
      <dgm:prSet custT="1"/>
      <dgm:spPr/>
      <dgm:t>
        <a:bodyPr/>
        <a:lstStyle/>
        <a:p>
          <a:r>
            <a:rPr lang="es-ES" sz="2000" b="1" dirty="0"/>
            <a:t>ANPE Comunidad Valenciana realiza reuniones por </a:t>
          </a:r>
          <a:r>
            <a:rPr lang="es-ES" sz="2000" b="1" dirty="0" err="1">
              <a:highlight>
                <a:srgbClr val="FFFF00"/>
              </a:highlight>
            </a:rPr>
            <a:t>Youtube</a:t>
          </a:r>
          <a:r>
            <a:rPr lang="es-ES" sz="2000" b="1" dirty="0">
              <a:highlight>
                <a:srgbClr val="FFFF00"/>
              </a:highlight>
            </a:rPr>
            <a:t>.</a:t>
          </a:r>
          <a:r>
            <a:rPr lang="es-ES" sz="2000" b="1" dirty="0"/>
            <a:t> </a:t>
          </a:r>
        </a:p>
        <a:p>
          <a:r>
            <a:rPr lang="es-ES" sz="2000" b="1" dirty="0"/>
            <a:t>Se explican, de forma general,  los </a:t>
          </a:r>
          <a:r>
            <a:rPr lang="es-ES" sz="2000" b="1" dirty="0">
              <a:highlight>
                <a:srgbClr val="00FF00"/>
              </a:highlight>
            </a:rPr>
            <a:t>procedimientos</a:t>
          </a:r>
          <a:r>
            <a:rPr lang="es-ES" sz="1700" dirty="0">
              <a:highlight>
                <a:srgbClr val="00FF00"/>
              </a:highlight>
            </a:rPr>
            <a:t>.</a:t>
          </a:r>
          <a:endParaRPr lang="en-US" sz="1700" dirty="0">
            <a:highlight>
              <a:srgbClr val="00FF00"/>
            </a:highlight>
          </a:endParaRPr>
        </a:p>
      </dgm:t>
    </dgm:pt>
    <dgm:pt modelId="{BCBAA350-D6C7-4385-BF32-E7E2FC3DEDC2}" type="parTrans" cxnId="{E3670F3E-D601-478A-B41C-FE1FCB2D734E}">
      <dgm:prSet/>
      <dgm:spPr/>
      <dgm:t>
        <a:bodyPr/>
        <a:lstStyle/>
        <a:p>
          <a:endParaRPr lang="en-US"/>
        </a:p>
      </dgm:t>
    </dgm:pt>
    <dgm:pt modelId="{802F9F9D-C541-4C5E-B9A7-80373910FE37}" type="sibTrans" cxnId="{E3670F3E-D601-478A-B41C-FE1FCB2D734E}">
      <dgm:prSet/>
      <dgm:spPr/>
      <dgm:t>
        <a:bodyPr/>
        <a:lstStyle/>
        <a:p>
          <a:endParaRPr lang="en-US"/>
        </a:p>
      </dgm:t>
    </dgm:pt>
    <dgm:pt modelId="{EFAB4FFD-97A0-4D85-8205-7834573AD30F}">
      <dgm:prSet custT="1"/>
      <dgm:spPr/>
      <dgm:t>
        <a:bodyPr/>
        <a:lstStyle/>
        <a:p>
          <a:r>
            <a:rPr lang="es-ES" sz="1900" b="1" dirty="0"/>
            <a:t>En ANPE ALICANTE realizamos reuniones por </a:t>
          </a:r>
          <a:r>
            <a:rPr lang="es-ES" sz="1900" b="1" dirty="0">
              <a:highlight>
                <a:srgbClr val="FFFF00"/>
              </a:highlight>
            </a:rPr>
            <a:t>ZOOM </a:t>
          </a:r>
          <a:r>
            <a:rPr lang="es-ES" sz="1900" b="1" dirty="0"/>
            <a:t>únicamente para </a:t>
          </a:r>
          <a:r>
            <a:rPr lang="es-ES" sz="1900" b="1" dirty="0" err="1"/>
            <a:t>afiliad@s</a:t>
          </a:r>
          <a:r>
            <a:rPr lang="es-ES" sz="1900" b="1" dirty="0"/>
            <a:t>. </a:t>
          </a:r>
        </a:p>
        <a:p>
          <a:r>
            <a:rPr lang="es-ES" sz="1900" b="1" dirty="0"/>
            <a:t>Con </a:t>
          </a:r>
          <a:r>
            <a:rPr lang="es-ES" sz="1900" b="1" dirty="0">
              <a:solidFill>
                <a:schemeClr val="tx1"/>
              </a:solidFill>
              <a:highlight>
                <a:srgbClr val="00FF00"/>
              </a:highlight>
            </a:rPr>
            <a:t>ejemplos prácticos</a:t>
          </a:r>
          <a:r>
            <a:rPr lang="es-ES" sz="1900" b="1" dirty="0">
              <a:highlight>
                <a:srgbClr val="00FF00"/>
              </a:highlight>
            </a:rPr>
            <a:t> </a:t>
          </a:r>
          <a:r>
            <a:rPr lang="es-ES" sz="1900" b="1" dirty="0"/>
            <a:t>sobre el funcionamiento de la aplicación.</a:t>
          </a:r>
          <a:endParaRPr lang="en-US" sz="1900" b="1" dirty="0"/>
        </a:p>
      </dgm:t>
    </dgm:pt>
    <dgm:pt modelId="{34D984DA-961C-43D5-837D-393903D93291}" type="parTrans" cxnId="{B492E907-DA75-4E51-9649-B0FA119D2E2B}">
      <dgm:prSet/>
      <dgm:spPr/>
      <dgm:t>
        <a:bodyPr/>
        <a:lstStyle/>
        <a:p>
          <a:endParaRPr lang="en-US"/>
        </a:p>
      </dgm:t>
    </dgm:pt>
    <dgm:pt modelId="{E30BDF8E-6035-44FC-92AB-FDA16B7B994B}" type="sibTrans" cxnId="{B492E907-DA75-4E51-9649-B0FA119D2E2B}">
      <dgm:prSet/>
      <dgm:spPr/>
      <dgm:t>
        <a:bodyPr/>
        <a:lstStyle/>
        <a:p>
          <a:endParaRPr lang="en-US"/>
        </a:p>
      </dgm:t>
    </dgm:pt>
    <dgm:pt modelId="{EEB4940D-AC99-41DB-AE0E-95DFFAB0488E}" type="pres">
      <dgm:prSet presAssocID="{A09B31DA-F8E8-46C9-A347-F280289C064E}" presName="root" presStyleCnt="0">
        <dgm:presLayoutVars>
          <dgm:dir/>
          <dgm:resizeHandles val="exact"/>
        </dgm:presLayoutVars>
      </dgm:prSet>
      <dgm:spPr/>
    </dgm:pt>
    <dgm:pt modelId="{45BF6261-43E6-4768-B115-A720B0AF12B2}" type="pres">
      <dgm:prSet presAssocID="{E7F24F16-7022-4DEB-93E9-FCE45B029B97}" presName="compNode" presStyleCnt="0"/>
      <dgm:spPr/>
    </dgm:pt>
    <dgm:pt modelId="{C9AF0820-2A76-49C8-B1A9-1347D6253BC3}" type="pres">
      <dgm:prSet presAssocID="{E7F24F16-7022-4DEB-93E9-FCE45B029B97}" presName="bgRect" presStyleLbl="bgShp" presStyleIdx="0" presStyleCnt="3"/>
      <dgm:spPr/>
    </dgm:pt>
    <dgm:pt modelId="{11E82127-0A8C-4240-B465-A1A9DD777C5D}" type="pres">
      <dgm:prSet presAssocID="{E7F24F16-7022-4DEB-93E9-FCE45B029B97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itor con relleno sólido"/>
        </a:ext>
      </dgm:extLst>
    </dgm:pt>
    <dgm:pt modelId="{97D8867B-0338-4AE1-A67E-4C9644CAB741}" type="pres">
      <dgm:prSet presAssocID="{E7F24F16-7022-4DEB-93E9-FCE45B029B97}" presName="spaceRect" presStyleCnt="0"/>
      <dgm:spPr/>
    </dgm:pt>
    <dgm:pt modelId="{3DC7A9DE-C9CD-456B-B277-AEA8B2636E15}" type="pres">
      <dgm:prSet presAssocID="{E7F24F16-7022-4DEB-93E9-FCE45B029B97}" presName="parTx" presStyleLbl="revTx" presStyleIdx="0" presStyleCnt="3">
        <dgm:presLayoutVars>
          <dgm:chMax val="0"/>
          <dgm:chPref val="0"/>
        </dgm:presLayoutVars>
      </dgm:prSet>
      <dgm:spPr/>
    </dgm:pt>
    <dgm:pt modelId="{A46255B7-1CBB-4D7A-917C-1B318F4555C0}" type="pres">
      <dgm:prSet presAssocID="{355C699A-7957-4837-A9EE-93B64BA5AAAC}" presName="sibTrans" presStyleCnt="0"/>
      <dgm:spPr/>
    </dgm:pt>
    <dgm:pt modelId="{21CCBA64-63A9-487B-AB4C-BE64CE541499}" type="pres">
      <dgm:prSet presAssocID="{94868729-42FC-4854-9293-16725C7B545F}" presName="compNode" presStyleCnt="0"/>
      <dgm:spPr/>
    </dgm:pt>
    <dgm:pt modelId="{C4CD8A8A-3F21-4AE1-945A-3E2499174415}" type="pres">
      <dgm:prSet presAssocID="{94868729-42FC-4854-9293-16725C7B545F}" presName="bgRect" presStyleLbl="bgShp" presStyleIdx="1" presStyleCnt="3" custLinFactNeighborX="561" custLinFactNeighborY="100"/>
      <dgm:spPr/>
    </dgm:pt>
    <dgm:pt modelId="{B4D19505-6DD4-48CC-BA2C-8947BA490C16}" type="pres">
      <dgm:prSet presAssocID="{94868729-42FC-4854-9293-16725C7B545F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unión"/>
        </a:ext>
      </dgm:extLst>
    </dgm:pt>
    <dgm:pt modelId="{6C8AD36C-7239-471B-9B6E-2A12176CC6FB}" type="pres">
      <dgm:prSet presAssocID="{94868729-42FC-4854-9293-16725C7B545F}" presName="spaceRect" presStyleCnt="0"/>
      <dgm:spPr/>
    </dgm:pt>
    <dgm:pt modelId="{9C9807A9-68BB-4EED-82C1-6BE11A99220A}" type="pres">
      <dgm:prSet presAssocID="{94868729-42FC-4854-9293-16725C7B545F}" presName="parTx" presStyleLbl="revTx" presStyleIdx="1" presStyleCnt="3">
        <dgm:presLayoutVars>
          <dgm:chMax val="0"/>
          <dgm:chPref val="0"/>
        </dgm:presLayoutVars>
      </dgm:prSet>
      <dgm:spPr/>
    </dgm:pt>
    <dgm:pt modelId="{8F2C4C0D-CAC4-4252-9622-17A3C6ABA715}" type="pres">
      <dgm:prSet presAssocID="{802F9F9D-C541-4C5E-B9A7-80373910FE37}" presName="sibTrans" presStyleCnt="0"/>
      <dgm:spPr/>
    </dgm:pt>
    <dgm:pt modelId="{BFD86874-57B6-4209-B598-A7886F9EC434}" type="pres">
      <dgm:prSet presAssocID="{EFAB4FFD-97A0-4D85-8205-7834573AD30F}" presName="compNode" presStyleCnt="0"/>
      <dgm:spPr/>
    </dgm:pt>
    <dgm:pt modelId="{6A277A9E-32A6-4EE1-A18F-69C8D6E237E2}" type="pres">
      <dgm:prSet presAssocID="{EFAB4FFD-97A0-4D85-8205-7834573AD30F}" presName="bgRect" presStyleLbl="bgShp" presStyleIdx="2" presStyleCnt="3"/>
      <dgm:spPr/>
    </dgm:pt>
    <dgm:pt modelId="{1AADF05D-C7B1-4527-8F1B-BC41D3B45F9B}" type="pres">
      <dgm:prSet presAssocID="{EFAB4FFD-97A0-4D85-8205-7834573AD30F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exiones"/>
        </a:ext>
      </dgm:extLst>
    </dgm:pt>
    <dgm:pt modelId="{92B59B44-4ADF-4C2C-B6C1-12BCEACE978C}" type="pres">
      <dgm:prSet presAssocID="{EFAB4FFD-97A0-4D85-8205-7834573AD30F}" presName="spaceRect" presStyleCnt="0"/>
      <dgm:spPr/>
    </dgm:pt>
    <dgm:pt modelId="{000EA54E-9383-47FD-9D6F-E9BF59502970}" type="pres">
      <dgm:prSet presAssocID="{EFAB4FFD-97A0-4D85-8205-7834573AD30F}" presName="parTx" presStyleLbl="revTx" presStyleIdx="2" presStyleCnt="3" custScaleY="206935">
        <dgm:presLayoutVars>
          <dgm:chMax val="0"/>
          <dgm:chPref val="0"/>
        </dgm:presLayoutVars>
      </dgm:prSet>
      <dgm:spPr/>
    </dgm:pt>
  </dgm:ptLst>
  <dgm:cxnLst>
    <dgm:cxn modelId="{B492E907-DA75-4E51-9649-B0FA119D2E2B}" srcId="{A09B31DA-F8E8-46C9-A347-F280289C064E}" destId="{EFAB4FFD-97A0-4D85-8205-7834573AD30F}" srcOrd="2" destOrd="0" parTransId="{34D984DA-961C-43D5-837D-393903D93291}" sibTransId="{E30BDF8E-6035-44FC-92AB-FDA16B7B994B}"/>
    <dgm:cxn modelId="{45EA0A29-7BC5-432F-8B17-4BE1FBA3783D}" type="presOf" srcId="{94868729-42FC-4854-9293-16725C7B545F}" destId="{9C9807A9-68BB-4EED-82C1-6BE11A99220A}" srcOrd="0" destOrd="0" presId="urn:microsoft.com/office/officeart/2018/2/layout/IconVerticalSolidList"/>
    <dgm:cxn modelId="{E3670F3E-D601-478A-B41C-FE1FCB2D734E}" srcId="{A09B31DA-F8E8-46C9-A347-F280289C064E}" destId="{94868729-42FC-4854-9293-16725C7B545F}" srcOrd="1" destOrd="0" parTransId="{BCBAA350-D6C7-4385-BF32-E7E2FC3DEDC2}" sibTransId="{802F9F9D-C541-4C5E-B9A7-80373910FE37}"/>
    <dgm:cxn modelId="{4B6C276E-CDC4-49D9-8836-A09E3F64281C}" type="presOf" srcId="{EFAB4FFD-97A0-4D85-8205-7834573AD30F}" destId="{000EA54E-9383-47FD-9D6F-E9BF59502970}" srcOrd="0" destOrd="0" presId="urn:microsoft.com/office/officeart/2018/2/layout/IconVerticalSolidList"/>
    <dgm:cxn modelId="{3D9C4FAB-8A54-41CA-AB6E-AB0A72D272EE}" type="presOf" srcId="{E7F24F16-7022-4DEB-93E9-FCE45B029B97}" destId="{3DC7A9DE-C9CD-456B-B277-AEA8B2636E15}" srcOrd="0" destOrd="0" presId="urn:microsoft.com/office/officeart/2018/2/layout/IconVerticalSolidList"/>
    <dgm:cxn modelId="{068321D6-810B-4B4B-8B65-EAA28517ADE1}" type="presOf" srcId="{A09B31DA-F8E8-46C9-A347-F280289C064E}" destId="{EEB4940D-AC99-41DB-AE0E-95DFFAB0488E}" srcOrd="0" destOrd="0" presId="urn:microsoft.com/office/officeart/2018/2/layout/IconVerticalSolidList"/>
    <dgm:cxn modelId="{F2F035EE-FC63-4B1B-940F-2B026385BC6B}" srcId="{A09B31DA-F8E8-46C9-A347-F280289C064E}" destId="{E7F24F16-7022-4DEB-93E9-FCE45B029B97}" srcOrd="0" destOrd="0" parTransId="{00762FC0-6CE6-4864-B1B1-A947CEBF0098}" sibTransId="{355C699A-7957-4837-A9EE-93B64BA5AAAC}"/>
    <dgm:cxn modelId="{7CBCF4DA-FA3B-4234-894E-436F1D8C10F7}" type="presParOf" srcId="{EEB4940D-AC99-41DB-AE0E-95DFFAB0488E}" destId="{45BF6261-43E6-4768-B115-A720B0AF12B2}" srcOrd="0" destOrd="0" presId="urn:microsoft.com/office/officeart/2018/2/layout/IconVerticalSolidList"/>
    <dgm:cxn modelId="{FE4F77E1-5F7A-4029-9195-3B753107A91B}" type="presParOf" srcId="{45BF6261-43E6-4768-B115-A720B0AF12B2}" destId="{C9AF0820-2A76-49C8-B1A9-1347D6253BC3}" srcOrd="0" destOrd="0" presId="urn:microsoft.com/office/officeart/2018/2/layout/IconVerticalSolidList"/>
    <dgm:cxn modelId="{394FE33A-08A2-44CF-9EF0-444C099FC21C}" type="presParOf" srcId="{45BF6261-43E6-4768-B115-A720B0AF12B2}" destId="{11E82127-0A8C-4240-B465-A1A9DD777C5D}" srcOrd="1" destOrd="0" presId="urn:microsoft.com/office/officeart/2018/2/layout/IconVerticalSolidList"/>
    <dgm:cxn modelId="{BDB78BBE-590E-4485-99A4-6A75162DE14D}" type="presParOf" srcId="{45BF6261-43E6-4768-B115-A720B0AF12B2}" destId="{97D8867B-0338-4AE1-A67E-4C9644CAB741}" srcOrd="2" destOrd="0" presId="urn:microsoft.com/office/officeart/2018/2/layout/IconVerticalSolidList"/>
    <dgm:cxn modelId="{CBAA3648-92E3-4540-838F-171F23ABF20E}" type="presParOf" srcId="{45BF6261-43E6-4768-B115-A720B0AF12B2}" destId="{3DC7A9DE-C9CD-456B-B277-AEA8B2636E15}" srcOrd="3" destOrd="0" presId="urn:microsoft.com/office/officeart/2018/2/layout/IconVerticalSolidList"/>
    <dgm:cxn modelId="{E991F407-60F8-4E22-A4BD-B06EF7D6768E}" type="presParOf" srcId="{EEB4940D-AC99-41DB-AE0E-95DFFAB0488E}" destId="{A46255B7-1CBB-4D7A-917C-1B318F4555C0}" srcOrd="1" destOrd="0" presId="urn:microsoft.com/office/officeart/2018/2/layout/IconVerticalSolidList"/>
    <dgm:cxn modelId="{B52AB0C7-89D7-41CC-B6EF-C3B038CB1A9B}" type="presParOf" srcId="{EEB4940D-AC99-41DB-AE0E-95DFFAB0488E}" destId="{21CCBA64-63A9-487B-AB4C-BE64CE541499}" srcOrd="2" destOrd="0" presId="urn:microsoft.com/office/officeart/2018/2/layout/IconVerticalSolidList"/>
    <dgm:cxn modelId="{622093F0-EBE8-40F5-B57B-9B6504DD0B33}" type="presParOf" srcId="{21CCBA64-63A9-487B-AB4C-BE64CE541499}" destId="{C4CD8A8A-3F21-4AE1-945A-3E2499174415}" srcOrd="0" destOrd="0" presId="urn:microsoft.com/office/officeart/2018/2/layout/IconVerticalSolidList"/>
    <dgm:cxn modelId="{37FDEF2E-22F3-4B88-9CF0-2D180BAE5C08}" type="presParOf" srcId="{21CCBA64-63A9-487B-AB4C-BE64CE541499}" destId="{B4D19505-6DD4-48CC-BA2C-8947BA490C16}" srcOrd="1" destOrd="0" presId="urn:microsoft.com/office/officeart/2018/2/layout/IconVerticalSolidList"/>
    <dgm:cxn modelId="{A4D9091A-D2A5-470F-8C67-C42F1F52A334}" type="presParOf" srcId="{21CCBA64-63A9-487B-AB4C-BE64CE541499}" destId="{6C8AD36C-7239-471B-9B6E-2A12176CC6FB}" srcOrd="2" destOrd="0" presId="urn:microsoft.com/office/officeart/2018/2/layout/IconVerticalSolidList"/>
    <dgm:cxn modelId="{8091C77A-9940-4402-90FC-A71125311A12}" type="presParOf" srcId="{21CCBA64-63A9-487B-AB4C-BE64CE541499}" destId="{9C9807A9-68BB-4EED-82C1-6BE11A99220A}" srcOrd="3" destOrd="0" presId="urn:microsoft.com/office/officeart/2018/2/layout/IconVerticalSolidList"/>
    <dgm:cxn modelId="{E6D8F1CB-4100-45D8-A236-652562A3299C}" type="presParOf" srcId="{EEB4940D-AC99-41DB-AE0E-95DFFAB0488E}" destId="{8F2C4C0D-CAC4-4252-9622-17A3C6ABA715}" srcOrd="3" destOrd="0" presId="urn:microsoft.com/office/officeart/2018/2/layout/IconVerticalSolidList"/>
    <dgm:cxn modelId="{431EA322-D6D4-4F85-B521-627384142863}" type="presParOf" srcId="{EEB4940D-AC99-41DB-AE0E-95DFFAB0488E}" destId="{BFD86874-57B6-4209-B598-A7886F9EC434}" srcOrd="4" destOrd="0" presId="urn:microsoft.com/office/officeart/2018/2/layout/IconVerticalSolidList"/>
    <dgm:cxn modelId="{B0EB836C-B913-4F57-B8CE-9E2E7CF93B35}" type="presParOf" srcId="{BFD86874-57B6-4209-B598-A7886F9EC434}" destId="{6A277A9E-32A6-4EE1-A18F-69C8D6E237E2}" srcOrd="0" destOrd="0" presId="urn:microsoft.com/office/officeart/2018/2/layout/IconVerticalSolidList"/>
    <dgm:cxn modelId="{A70DE0D5-8DC2-48C4-9E3E-8841FBE8AF84}" type="presParOf" srcId="{BFD86874-57B6-4209-B598-A7886F9EC434}" destId="{1AADF05D-C7B1-4527-8F1B-BC41D3B45F9B}" srcOrd="1" destOrd="0" presId="urn:microsoft.com/office/officeart/2018/2/layout/IconVerticalSolidList"/>
    <dgm:cxn modelId="{F8DABE5E-91BD-4D57-92B9-8D7CFE412058}" type="presParOf" srcId="{BFD86874-57B6-4209-B598-A7886F9EC434}" destId="{92B59B44-4ADF-4C2C-B6C1-12BCEACE978C}" srcOrd="2" destOrd="0" presId="urn:microsoft.com/office/officeart/2018/2/layout/IconVerticalSolidList"/>
    <dgm:cxn modelId="{1722332C-7DD7-4171-9729-FD09152FCD57}" type="presParOf" srcId="{BFD86874-57B6-4209-B598-A7886F9EC434}" destId="{000EA54E-9383-47FD-9D6F-E9BF5950297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22FD90E-D4BA-4FB2-B3BD-1090BC1EA97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E321B3-77A9-4578-9EEB-C1D44939354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b="1" dirty="0"/>
            <a:t>Los puestos que </a:t>
          </a:r>
          <a:r>
            <a:rPr lang="es-ES" sz="2400" b="1" dirty="0">
              <a:highlight>
                <a:srgbClr val="FFFF00"/>
              </a:highlight>
            </a:rPr>
            <a:t>no son solicitados </a:t>
          </a:r>
          <a:r>
            <a:rPr lang="es-ES" sz="2400" b="1" dirty="0"/>
            <a:t>por ningún integrante de la Bolsa, se ofertan en modo abierto.</a:t>
          </a:r>
          <a:endParaRPr lang="en-US" sz="2400" b="1" dirty="0"/>
        </a:p>
      </dgm:t>
    </dgm:pt>
    <dgm:pt modelId="{B23F6963-A709-4A96-A34A-B2F95C7BF73D}" type="parTrans" cxnId="{B12CC5B1-A66D-4897-8371-1B7080B4EE79}">
      <dgm:prSet/>
      <dgm:spPr/>
      <dgm:t>
        <a:bodyPr/>
        <a:lstStyle/>
        <a:p>
          <a:endParaRPr lang="en-US"/>
        </a:p>
      </dgm:t>
    </dgm:pt>
    <dgm:pt modelId="{03695C06-C174-4E8C-ABF0-18A388146EA3}" type="sibTrans" cxnId="{B12CC5B1-A66D-4897-8371-1B7080B4EE79}">
      <dgm:prSet/>
      <dgm:spPr/>
      <dgm:t>
        <a:bodyPr/>
        <a:lstStyle/>
        <a:p>
          <a:endParaRPr lang="en-US"/>
        </a:p>
      </dgm:t>
    </dgm:pt>
    <dgm:pt modelId="{4E83976A-B07C-4BBE-A6F6-CEAC5AA136D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dirty="0"/>
            <a:t>Para poder solicitar estos puestos, debes tener </a:t>
          </a:r>
          <a:r>
            <a:rPr lang="es-ES" b="1" dirty="0">
              <a:highlight>
                <a:srgbClr val="00FF00"/>
              </a:highlight>
            </a:rPr>
            <a:t>Certificado Digital </a:t>
          </a:r>
          <a:r>
            <a:rPr lang="es-ES" b="1" dirty="0"/>
            <a:t>y </a:t>
          </a:r>
          <a:r>
            <a:rPr lang="es-ES" b="1" dirty="0">
              <a:highlight>
                <a:srgbClr val="00FF00"/>
              </a:highlight>
            </a:rPr>
            <a:t>Auto-Firma.</a:t>
          </a:r>
          <a:endParaRPr lang="en-US" b="1" dirty="0">
            <a:highlight>
              <a:srgbClr val="00FF00"/>
            </a:highlight>
          </a:endParaRPr>
        </a:p>
      </dgm:t>
    </dgm:pt>
    <dgm:pt modelId="{4198143A-54BB-4B99-B7C1-786C352F789D}" type="parTrans" cxnId="{04A6354A-891A-4663-9526-FA313CD8B7B4}">
      <dgm:prSet/>
      <dgm:spPr/>
      <dgm:t>
        <a:bodyPr/>
        <a:lstStyle/>
        <a:p>
          <a:endParaRPr lang="en-US"/>
        </a:p>
      </dgm:t>
    </dgm:pt>
    <dgm:pt modelId="{8003D395-9359-464C-8741-AAB22464717E}" type="sibTrans" cxnId="{04A6354A-891A-4663-9526-FA313CD8B7B4}">
      <dgm:prSet/>
      <dgm:spPr/>
      <dgm:t>
        <a:bodyPr/>
        <a:lstStyle/>
        <a:p>
          <a:endParaRPr lang="en-US"/>
        </a:p>
      </dgm:t>
    </dgm:pt>
    <dgm:pt modelId="{BA836BF5-ADE3-4552-9A9E-F59266D4AFD9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b="1" dirty="0"/>
            <a:t>¡Si logras prestar servicios, </a:t>
          </a:r>
          <a:r>
            <a:rPr lang="es-ES" b="1" dirty="0">
              <a:highlight>
                <a:srgbClr val="FF00FF"/>
              </a:highlight>
            </a:rPr>
            <a:t>accederás a Bolsa </a:t>
          </a:r>
          <a:r>
            <a:rPr lang="es-ES" b="1" dirty="0"/>
            <a:t>por la Especialidad por la que has trabajado!</a:t>
          </a:r>
          <a:endParaRPr lang="en-US" b="1" dirty="0"/>
        </a:p>
      </dgm:t>
    </dgm:pt>
    <dgm:pt modelId="{E74C4762-B91E-4C9F-8972-D70E760B3C53}" type="parTrans" cxnId="{ED11E36D-4DBD-464D-8EDA-E53E2DA5FA84}">
      <dgm:prSet/>
      <dgm:spPr/>
      <dgm:t>
        <a:bodyPr/>
        <a:lstStyle/>
        <a:p>
          <a:endParaRPr lang="en-US"/>
        </a:p>
      </dgm:t>
    </dgm:pt>
    <dgm:pt modelId="{E52E3F5B-637A-47BD-A6B1-CE8FB104DABC}" type="sibTrans" cxnId="{ED11E36D-4DBD-464D-8EDA-E53E2DA5FA84}">
      <dgm:prSet/>
      <dgm:spPr/>
      <dgm:t>
        <a:bodyPr/>
        <a:lstStyle/>
        <a:p>
          <a:endParaRPr lang="en-US"/>
        </a:p>
      </dgm:t>
    </dgm:pt>
    <dgm:pt modelId="{01157D0B-80B4-42D7-89FF-20C4B53B6894}" type="pres">
      <dgm:prSet presAssocID="{B22FD90E-D4BA-4FB2-B3BD-1090BC1EA978}" presName="root" presStyleCnt="0">
        <dgm:presLayoutVars>
          <dgm:dir/>
          <dgm:resizeHandles val="exact"/>
        </dgm:presLayoutVars>
      </dgm:prSet>
      <dgm:spPr/>
    </dgm:pt>
    <dgm:pt modelId="{CC1F0E98-8EA7-4B0A-A005-7F5232D1C536}" type="pres">
      <dgm:prSet presAssocID="{E0E321B3-77A9-4578-9EEB-C1D449393546}" presName="compNode" presStyleCnt="0"/>
      <dgm:spPr/>
    </dgm:pt>
    <dgm:pt modelId="{2AA48BD2-F095-4A2A-A863-6471A3E8F6C9}" type="pres">
      <dgm:prSet presAssocID="{E0E321B3-77A9-4578-9EEB-C1D449393546}" presName="bgRect" presStyleLbl="bgShp" presStyleIdx="0" presStyleCnt="3"/>
      <dgm:spPr/>
    </dgm:pt>
    <dgm:pt modelId="{70864F82-0B9F-41D5-8D0D-E0A7F73B0BFD}" type="pres">
      <dgm:prSet presAssocID="{E0E321B3-77A9-4578-9EEB-C1D449393546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rtapapeles parcialmente tachado con relleno sólido"/>
        </a:ext>
      </dgm:extLst>
    </dgm:pt>
    <dgm:pt modelId="{C2D4C501-6805-490A-BC13-77DA4B6FE281}" type="pres">
      <dgm:prSet presAssocID="{E0E321B3-77A9-4578-9EEB-C1D449393546}" presName="spaceRect" presStyleCnt="0"/>
      <dgm:spPr/>
    </dgm:pt>
    <dgm:pt modelId="{4C3B1D6E-5D5C-4BE3-9EC4-6F58DE18E4C7}" type="pres">
      <dgm:prSet presAssocID="{E0E321B3-77A9-4578-9EEB-C1D449393546}" presName="parTx" presStyleLbl="revTx" presStyleIdx="0" presStyleCnt="3">
        <dgm:presLayoutVars>
          <dgm:chMax val="0"/>
          <dgm:chPref val="0"/>
        </dgm:presLayoutVars>
      </dgm:prSet>
      <dgm:spPr/>
    </dgm:pt>
    <dgm:pt modelId="{18E8FFAF-09A9-4AF7-9752-2ABEF22F788E}" type="pres">
      <dgm:prSet presAssocID="{03695C06-C174-4E8C-ABF0-18A388146EA3}" presName="sibTrans" presStyleCnt="0"/>
      <dgm:spPr/>
    </dgm:pt>
    <dgm:pt modelId="{A8D1217C-E69F-44AE-80B7-75F29AE10CA9}" type="pres">
      <dgm:prSet presAssocID="{4E83976A-B07C-4BBE-A6F6-CEAC5AA136D6}" presName="compNode" presStyleCnt="0"/>
      <dgm:spPr/>
    </dgm:pt>
    <dgm:pt modelId="{E6F82E53-B031-4CFA-9C1C-6F2E2C84283B}" type="pres">
      <dgm:prSet presAssocID="{4E83976A-B07C-4BBE-A6F6-CEAC5AA136D6}" presName="bgRect" presStyleLbl="bgShp" presStyleIdx="1" presStyleCnt="3"/>
      <dgm:spPr/>
    </dgm:pt>
    <dgm:pt modelId="{9CA1FD74-E67C-4AE9-A985-D66917A137D5}" type="pres">
      <dgm:prSet presAssocID="{4E83976A-B07C-4BBE-A6F6-CEAC5AA136D6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itor con relleno sólido"/>
        </a:ext>
      </dgm:extLst>
    </dgm:pt>
    <dgm:pt modelId="{69D3CBBB-FC8F-48AA-91B0-89B884E2CEB8}" type="pres">
      <dgm:prSet presAssocID="{4E83976A-B07C-4BBE-A6F6-CEAC5AA136D6}" presName="spaceRect" presStyleCnt="0"/>
      <dgm:spPr/>
    </dgm:pt>
    <dgm:pt modelId="{E5A4EAD5-EF57-40D4-932B-DFBA68E09E70}" type="pres">
      <dgm:prSet presAssocID="{4E83976A-B07C-4BBE-A6F6-CEAC5AA136D6}" presName="parTx" presStyleLbl="revTx" presStyleIdx="1" presStyleCnt="3">
        <dgm:presLayoutVars>
          <dgm:chMax val="0"/>
          <dgm:chPref val="0"/>
        </dgm:presLayoutVars>
      </dgm:prSet>
      <dgm:spPr/>
    </dgm:pt>
    <dgm:pt modelId="{B6E62F13-E4CC-4313-B3B9-9E5B5A6E55E0}" type="pres">
      <dgm:prSet presAssocID="{8003D395-9359-464C-8741-AAB22464717E}" presName="sibTrans" presStyleCnt="0"/>
      <dgm:spPr/>
    </dgm:pt>
    <dgm:pt modelId="{A9AC06E7-95F6-4D74-BB44-E47EB9D9742D}" type="pres">
      <dgm:prSet presAssocID="{BA836BF5-ADE3-4552-9A9E-F59266D4AFD9}" presName="compNode" presStyleCnt="0"/>
      <dgm:spPr/>
    </dgm:pt>
    <dgm:pt modelId="{7BD2DF34-5A61-49E8-954E-518C4C06A3F7}" type="pres">
      <dgm:prSet presAssocID="{BA836BF5-ADE3-4552-9A9E-F59266D4AFD9}" presName="bgRect" presStyleLbl="bgShp" presStyleIdx="2" presStyleCnt="3"/>
      <dgm:spPr/>
    </dgm:pt>
    <dgm:pt modelId="{A3D65A63-16FB-4608-8822-F2E2D18CF2DB}" type="pres">
      <dgm:prSet presAssocID="{BA836BF5-ADE3-4552-9A9E-F59266D4AFD9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estro con relleno sólido"/>
        </a:ext>
      </dgm:extLst>
    </dgm:pt>
    <dgm:pt modelId="{AC6EE0B2-8FFA-4295-BEE2-BC36BB87008D}" type="pres">
      <dgm:prSet presAssocID="{BA836BF5-ADE3-4552-9A9E-F59266D4AFD9}" presName="spaceRect" presStyleCnt="0"/>
      <dgm:spPr/>
    </dgm:pt>
    <dgm:pt modelId="{3AF364C1-917F-42B7-8E7F-319E791C7011}" type="pres">
      <dgm:prSet presAssocID="{BA836BF5-ADE3-4552-9A9E-F59266D4AFD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B360E3B-E554-4F3B-9603-5185318FF8A9}" type="presOf" srcId="{B22FD90E-D4BA-4FB2-B3BD-1090BC1EA978}" destId="{01157D0B-80B4-42D7-89FF-20C4B53B6894}" srcOrd="0" destOrd="0" presId="urn:microsoft.com/office/officeart/2018/2/layout/IconVerticalSolidList"/>
    <dgm:cxn modelId="{04A6354A-891A-4663-9526-FA313CD8B7B4}" srcId="{B22FD90E-D4BA-4FB2-B3BD-1090BC1EA978}" destId="{4E83976A-B07C-4BBE-A6F6-CEAC5AA136D6}" srcOrd="1" destOrd="0" parTransId="{4198143A-54BB-4B99-B7C1-786C352F789D}" sibTransId="{8003D395-9359-464C-8741-AAB22464717E}"/>
    <dgm:cxn modelId="{ED11E36D-4DBD-464D-8EDA-E53E2DA5FA84}" srcId="{B22FD90E-D4BA-4FB2-B3BD-1090BC1EA978}" destId="{BA836BF5-ADE3-4552-9A9E-F59266D4AFD9}" srcOrd="2" destOrd="0" parTransId="{E74C4762-B91E-4C9F-8972-D70E760B3C53}" sibTransId="{E52E3F5B-637A-47BD-A6B1-CE8FB104DABC}"/>
    <dgm:cxn modelId="{6535BA73-2892-4307-A7DB-F8D6183E26F8}" type="presOf" srcId="{BA836BF5-ADE3-4552-9A9E-F59266D4AFD9}" destId="{3AF364C1-917F-42B7-8E7F-319E791C7011}" srcOrd="0" destOrd="0" presId="urn:microsoft.com/office/officeart/2018/2/layout/IconVerticalSolidList"/>
    <dgm:cxn modelId="{D1359D7F-4E25-45E5-B8D2-E9ED99815DE5}" type="presOf" srcId="{4E83976A-B07C-4BBE-A6F6-CEAC5AA136D6}" destId="{E5A4EAD5-EF57-40D4-932B-DFBA68E09E70}" srcOrd="0" destOrd="0" presId="urn:microsoft.com/office/officeart/2018/2/layout/IconVerticalSolidList"/>
    <dgm:cxn modelId="{B12CC5B1-A66D-4897-8371-1B7080B4EE79}" srcId="{B22FD90E-D4BA-4FB2-B3BD-1090BC1EA978}" destId="{E0E321B3-77A9-4578-9EEB-C1D449393546}" srcOrd="0" destOrd="0" parTransId="{B23F6963-A709-4A96-A34A-B2F95C7BF73D}" sibTransId="{03695C06-C174-4E8C-ABF0-18A388146EA3}"/>
    <dgm:cxn modelId="{C2295EC2-381B-41BF-A449-081D5677D66E}" type="presOf" srcId="{E0E321B3-77A9-4578-9EEB-C1D449393546}" destId="{4C3B1D6E-5D5C-4BE3-9EC4-6F58DE18E4C7}" srcOrd="0" destOrd="0" presId="urn:microsoft.com/office/officeart/2018/2/layout/IconVerticalSolidList"/>
    <dgm:cxn modelId="{C41C14CB-CB7B-48F3-B01E-E39C8C75699B}" type="presParOf" srcId="{01157D0B-80B4-42D7-89FF-20C4B53B6894}" destId="{CC1F0E98-8EA7-4B0A-A005-7F5232D1C536}" srcOrd="0" destOrd="0" presId="urn:microsoft.com/office/officeart/2018/2/layout/IconVerticalSolidList"/>
    <dgm:cxn modelId="{ADBF348F-A888-4EB3-AA24-02B2A016DC73}" type="presParOf" srcId="{CC1F0E98-8EA7-4B0A-A005-7F5232D1C536}" destId="{2AA48BD2-F095-4A2A-A863-6471A3E8F6C9}" srcOrd="0" destOrd="0" presId="urn:microsoft.com/office/officeart/2018/2/layout/IconVerticalSolidList"/>
    <dgm:cxn modelId="{73534C0C-5F2B-45E2-8A35-395E81FC5EC9}" type="presParOf" srcId="{CC1F0E98-8EA7-4B0A-A005-7F5232D1C536}" destId="{70864F82-0B9F-41D5-8D0D-E0A7F73B0BFD}" srcOrd="1" destOrd="0" presId="urn:microsoft.com/office/officeart/2018/2/layout/IconVerticalSolidList"/>
    <dgm:cxn modelId="{AA878ACC-BA3E-4502-8BF4-3C450863E56C}" type="presParOf" srcId="{CC1F0E98-8EA7-4B0A-A005-7F5232D1C536}" destId="{C2D4C501-6805-490A-BC13-77DA4B6FE281}" srcOrd="2" destOrd="0" presId="urn:microsoft.com/office/officeart/2018/2/layout/IconVerticalSolidList"/>
    <dgm:cxn modelId="{E34DFB0B-C524-453B-A247-9AC0D0D2486A}" type="presParOf" srcId="{CC1F0E98-8EA7-4B0A-A005-7F5232D1C536}" destId="{4C3B1D6E-5D5C-4BE3-9EC4-6F58DE18E4C7}" srcOrd="3" destOrd="0" presId="urn:microsoft.com/office/officeart/2018/2/layout/IconVerticalSolidList"/>
    <dgm:cxn modelId="{BB321D47-4DDC-4157-B243-9FDCB8B0A454}" type="presParOf" srcId="{01157D0B-80B4-42D7-89FF-20C4B53B6894}" destId="{18E8FFAF-09A9-4AF7-9752-2ABEF22F788E}" srcOrd="1" destOrd="0" presId="urn:microsoft.com/office/officeart/2018/2/layout/IconVerticalSolidList"/>
    <dgm:cxn modelId="{09582C40-5A88-4A21-AD47-B0053A0A2F8C}" type="presParOf" srcId="{01157D0B-80B4-42D7-89FF-20C4B53B6894}" destId="{A8D1217C-E69F-44AE-80B7-75F29AE10CA9}" srcOrd="2" destOrd="0" presId="urn:microsoft.com/office/officeart/2018/2/layout/IconVerticalSolidList"/>
    <dgm:cxn modelId="{A633BE8B-A590-42DC-8DCC-EEE280F06033}" type="presParOf" srcId="{A8D1217C-E69F-44AE-80B7-75F29AE10CA9}" destId="{E6F82E53-B031-4CFA-9C1C-6F2E2C84283B}" srcOrd="0" destOrd="0" presId="urn:microsoft.com/office/officeart/2018/2/layout/IconVerticalSolidList"/>
    <dgm:cxn modelId="{3A26E605-2BF9-41F1-8626-7D95B013C247}" type="presParOf" srcId="{A8D1217C-E69F-44AE-80B7-75F29AE10CA9}" destId="{9CA1FD74-E67C-4AE9-A985-D66917A137D5}" srcOrd="1" destOrd="0" presId="urn:microsoft.com/office/officeart/2018/2/layout/IconVerticalSolidList"/>
    <dgm:cxn modelId="{562845F8-9522-4E2C-8E17-985828B7A577}" type="presParOf" srcId="{A8D1217C-E69F-44AE-80B7-75F29AE10CA9}" destId="{69D3CBBB-FC8F-48AA-91B0-89B884E2CEB8}" srcOrd="2" destOrd="0" presId="urn:microsoft.com/office/officeart/2018/2/layout/IconVerticalSolidList"/>
    <dgm:cxn modelId="{38D3DECA-E356-4C34-A0B7-E616CE5A8B0E}" type="presParOf" srcId="{A8D1217C-E69F-44AE-80B7-75F29AE10CA9}" destId="{E5A4EAD5-EF57-40D4-932B-DFBA68E09E70}" srcOrd="3" destOrd="0" presId="urn:microsoft.com/office/officeart/2018/2/layout/IconVerticalSolidList"/>
    <dgm:cxn modelId="{A4AFF7B2-D772-44A8-897E-EEF64B4D893E}" type="presParOf" srcId="{01157D0B-80B4-42D7-89FF-20C4B53B6894}" destId="{B6E62F13-E4CC-4313-B3B9-9E5B5A6E55E0}" srcOrd="3" destOrd="0" presId="urn:microsoft.com/office/officeart/2018/2/layout/IconVerticalSolidList"/>
    <dgm:cxn modelId="{90F41DD0-4D0A-4A1D-81D6-0137D63D523B}" type="presParOf" srcId="{01157D0B-80B4-42D7-89FF-20C4B53B6894}" destId="{A9AC06E7-95F6-4D74-BB44-E47EB9D9742D}" srcOrd="4" destOrd="0" presId="urn:microsoft.com/office/officeart/2018/2/layout/IconVerticalSolidList"/>
    <dgm:cxn modelId="{060BD70A-6E0E-4714-9E85-EE2F41F8031C}" type="presParOf" srcId="{A9AC06E7-95F6-4D74-BB44-E47EB9D9742D}" destId="{7BD2DF34-5A61-49E8-954E-518C4C06A3F7}" srcOrd="0" destOrd="0" presId="urn:microsoft.com/office/officeart/2018/2/layout/IconVerticalSolidList"/>
    <dgm:cxn modelId="{480E60ED-772E-4EB1-AF3D-409F615C5E01}" type="presParOf" srcId="{A9AC06E7-95F6-4D74-BB44-E47EB9D9742D}" destId="{A3D65A63-16FB-4608-8822-F2E2D18CF2DB}" srcOrd="1" destOrd="0" presId="urn:microsoft.com/office/officeart/2018/2/layout/IconVerticalSolidList"/>
    <dgm:cxn modelId="{6B17C52D-A21C-4617-944F-8A25AA7F87F4}" type="presParOf" srcId="{A9AC06E7-95F6-4D74-BB44-E47EB9D9742D}" destId="{AC6EE0B2-8FFA-4295-BEE2-BC36BB87008D}" srcOrd="2" destOrd="0" presId="urn:microsoft.com/office/officeart/2018/2/layout/IconVerticalSolidList"/>
    <dgm:cxn modelId="{54564435-DDC2-4E93-B16E-B426824E2857}" type="presParOf" srcId="{A9AC06E7-95F6-4D74-BB44-E47EB9D9742D}" destId="{3AF364C1-917F-42B7-8E7F-319E791C701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79ACC53-0225-4784-B765-C5D5C4B34FF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ED05754-F15A-4875-B3B3-F3F22F058F3D}">
      <dgm:prSet custT="1"/>
      <dgm:spPr/>
      <dgm:t>
        <a:bodyPr/>
        <a:lstStyle/>
        <a:p>
          <a:r>
            <a:rPr lang="es-ES" sz="2400" b="1" dirty="0"/>
            <a:t>Desde ANPE ALICANTE enviamos </a:t>
          </a:r>
          <a:r>
            <a:rPr lang="es-ES" sz="2400" b="1" dirty="0">
              <a:solidFill>
                <a:srgbClr val="FFFF00"/>
              </a:solidFill>
            </a:rPr>
            <a:t>e-mails </a:t>
          </a:r>
          <a:r>
            <a:rPr lang="es-ES" sz="2400" b="1" dirty="0"/>
            <a:t>los días de la semana en los que se </a:t>
          </a:r>
          <a:r>
            <a:rPr lang="es-ES" sz="2400" b="1" dirty="0">
              <a:solidFill>
                <a:srgbClr val="FFFF00"/>
              </a:solidFill>
            </a:rPr>
            <a:t>ofertan</a:t>
          </a:r>
          <a:r>
            <a:rPr lang="es-ES" sz="2400" b="1" dirty="0"/>
            <a:t> puestos.</a:t>
          </a:r>
          <a:endParaRPr lang="en-US" sz="2400" b="1" dirty="0"/>
        </a:p>
      </dgm:t>
    </dgm:pt>
    <dgm:pt modelId="{4A9C4243-EE5F-4AA9-8C9C-E2D1F53CE761}" type="parTrans" cxnId="{DD5B1A3C-454D-44E1-9A8D-6432BC865FD3}">
      <dgm:prSet/>
      <dgm:spPr/>
      <dgm:t>
        <a:bodyPr/>
        <a:lstStyle/>
        <a:p>
          <a:endParaRPr lang="en-US"/>
        </a:p>
      </dgm:t>
    </dgm:pt>
    <dgm:pt modelId="{20F0DDDE-3064-4BE0-94A2-878EFF83084E}" type="sibTrans" cxnId="{DD5B1A3C-454D-44E1-9A8D-6432BC865FD3}">
      <dgm:prSet/>
      <dgm:spPr/>
      <dgm:t>
        <a:bodyPr/>
        <a:lstStyle/>
        <a:p>
          <a:endParaRPr lang="en-US"/>
        </a:p>
      </dgm:t>
    </dgm:pt>
    <dgm:pt modelId="{581164E8-8A9E-4376-95C1-FA58DB5FC9E9}">
      <dgm:prSet custT="1"/>
      <dgm:spPr/>
      <dgm:t>
        <a:bodyPr/>
        <a:lstStyle/>
        <a:p>
          <a:r>
            <a:rPr lang="es-ES" sz="2600" b="1" dirty="0"/>
            <a:t>Los </a:t>
          </a:r>
          <a:r>
            <a:rPr lang="es-ES" sz="2600" b="1" dirty="0">
              <a:solidFill>
                <a:srgbClr val="FFFF00"/>
              </a:solidFill>
            </a:rPr>
            <a:t>lunes y miércoles</a:t>
          </a:r>
          <a:r>
            <a:rPr lang="es-ES" sz="2600" b="1" dirty="0"/>
            <a:t>, para avisar de los puestos ofertados a las personas </a:t>
          </a:r>
          <a:r>
            <a:rPr lang="es-ES" sz="2600" b="1" dirty="0">
              <a:solidFill>
                <a:srgbClr val="FFFF00"/>
              </a:solidFill>
            </a:rPr>
            <a:t>integrantes</a:t>
          </a:r>
          <a:r>
            <a:rPr lang="es-ES" sz="2600" b="1" dirty="0"/>
            <a:t> de Bolsa.</a:t>
          </a:r>
          <a:endParaRPr lang="en-US" sz="2600" b="1" dirty="0"/>
        </a:p>
      </dgm:t>
    </dgm:pt>
    <dgm:pt modelId="{2D972D45-02BE-41B2-B8B1-89CEC1F178DE}" type="parTrans" cxnId="{DAE462CD-3816-4217-8EB5-4B039BC7D79B}">
      <dgm:prSet/>
      <dgm:spPr/>
      <dgm:t>
        <a:bodyPr/>
        <a:lstStyle/>
        <a:p>
          <a:endParaRPr lang="en-US"/>
        </a:p>
      </dgm:t>
    </dgm:pt>
    <dgm:pt modelId="{DBCF0700-C8BE-4C6E-849D-EB60431F51FF}" type="sibTrans" cxnId="{DAE462CD-3816-4217-8EB5-4B039BC7D79B}">
      <dgm:prSet/>
      <dgm:spPr/>
      <dgm:t>
        <a:bodyPr/>
        <a:lstStyle/>
        <a:p>
          <a:endParaRPr lang="en-US"/>
        </a:p>
      </dgm:t>
    </dgm:pt>
    <dgm:pt modelId="{1C446430-61CB-4F83-A68B-BC6ABCB6E6E2}">
      <dgm:prSet custT="1"/>
      <dgm:spPr/>
      <dgm:t>
        <a:bodyPr/>
        <a:lstStyle/>
        <a:p>
          <a:r>
            <a:rPr lang="es-ES" sz="2700" b="1" dirty="0"/>
            <a:t>Los </a:t>
          </a:r>
          <a:r>
            <a:rPr lang="es-ES" sz="2700" b="1" dirty="0">
              <a:solidFill>
                <a:srgbClr val="FFFF00"/>
              </a:solidFill>
            </a:rPr>
            <a:t>jueves</a:t>
          </a:r>
          <a:r>
            <a:rPr lang="es-ES" sz="2700" b="1" dirty="0"/>
            <a:t>, para avisar de los puestos ofertados a personas que </a:t>
          </a:r>
          <a:r>
            <a:rPr lang="es-ES" sz="2700" b="1" dirty="0">
              <a:solidFill>
                <a:srgbClr val="FFFF00"/>
              </a:solidFill>
            </a:rPr>
            <a:t>desean acceder </a:t>
          </a:r>
          <a:r>
            <a:rPr lang="es-ES" sz="2700" b="1" dirty="0"/>
            <a:t>a la Bolsa.</a:t>
          </a:r>
          <a:endParaRPr lang="en-US" sz="2700" b="1" dirty="0"/>
        </a:p>
      </dgm:t>
    </dgm:pt>
    <dgm:pt modelId="{95E3B75E-EACE-4016-B3E9-E9A26BADC65A}" type="parTrans" cxnId="{AF055373-AB87-487A-89EA-810F56BED0FF}">
      <dgm:prSet/>
      <dgm:spPr/>
      <dgm:t>
        <a:bodyPr/>
        <a:lstStyle/>
        <a:p>
          <a:endParaRPr lang="en-US"/>
        </a:p>
      </dgm:t>
    </dgm:pt>
    <dgm:pt modelId="{608E3BAE-6551-412A-A3FF-07B3A09F69F7}" type="sibTrans" cxnId="{AF055373-AB87-487A-89EA-810F56BED0FF}">
      <dgm:prSet/>
      <dgm:spPr/>
      <dgm:t>
        <a:bodyPr/>
        <a:lstStyle/>
        <a:p>
          <a:endParaRPr lang="en-US"/>
        </a:p>
      </dgm:t>
    </dgm:pt>
    <dgm:pt modelId="{CA0ABA4E-CAF7-4EAB-A442-422C776B99D1}" type="pres">
      <dgm:prSet presAssocID="{379ACC53-0225-4784-B765-C5D5C4B34FF3}" presName="outerComposite" presStyleCnt="0">
        <dgm:presLayoutVars>
          <dgm:chMax val="5"/>
          <dgm:dir/>
          <dgm:resizeHandles val="exact"/>
        </dgm:presLayoutVars>
      </dgm:prSet>
      <dgm:spPr/>
    </dgm:pt>
    <dgm:pt modelId="{8CFAB2C8-9124-46E5-8056-C4562DB2C9C5}" type="pres">
      <dgm:prSet presAssocID="{379ACC53-0225-4784-B765-C5D5C4B34FF3}" presName="dummyMaxCanvas" presStyleCnt="0">
        <dgm:presLayoutVars/>
      </dgm:prSet>
      <dgm:spPr/>
    </dgm:pt>
    <dgm:pt modelId="{18776E3A-5E2D-4770-BE70-EBF24CD347C4}" type="pres">
      <dgm:prSet presAssocID="{379ACC53-0225-4784-B765-C5D5C4B34FF3}" presName="ThreeNodes_1" presStyleLbl="node1" presStyleIdx="0" presStyleCnt="3">
        <dgm:presLayoutVars>
          <dgm:bulletEnabled val="1"/>
        </dgm:presLayoutVars>
      </dgm:prSet>
      <dgm:spPr/>
    </dgm:pt>
    <dgm:pt modelId="{C7C377D1-6A7C-4822-891D-12C8285D6845}" type="pres">
      <dgm:prSet presAssocID="{379ACC53-0225-4784-B765-C5D5C4B34FF3}" presName="ThreeNodes_2" presStyleLbl="node1" presStyleIdx="1" presStyleCnt="3">
        <dgm:presLayoutVars>
          <dgm:bulletEnabled val="1"/>
        </dgm:presLayoutVars>
      </dgm:prSet>
      <dgm:spPr/>
    </dgm:pt>
    <dgm:pt modelId="{A98FAA9A-0AC6-4A34-8C7E-6BAFA325D873}" type="pres">
      <dgm:prSet presAssocID="{379ACC53-0225-4784-B765-C5D5C4B34FF3}" presName="ThreeNodes_3" presStyleLbl="node1" presStyleIdx="2" presStyleCnt="3">
        <dgm:presLayoutVars>
          <dgm:bulletEnabled val="1"/>
        </dgm:presLayoutVars>
      </dgm:prSet>
      <dgm:spPr/>
    </dgm:pt>
    <dgm:pt modelId="{8BFF3626-236C-4A31-984F-7CAED1D9B353}" type="pres">
      <dgm:prSet presAssocID="{379ACC53-0225-4784-B765-C5D5C4B34FF3}" presName="ThreeConn_1-2" presStyleLbl="fgAccFollowNode1" presStyleIdx="0" presStyleCnt="2">
        <dgm:presLayoutVars>
          <dgm:bulletEnabled val="1"/>
        </dgm:presLayoutVars>
      </dgm:prSet>
      <dgm:spPr/>
    </dgm:pt>
    <dgm:pt modelId="{E2D52A76-F87A-4F1F-93AC-C0A0AF5E2ED1}" type="pres">
      <dgm:prSet presAssocID="{379ACC53-0225-4784-B765-C5D5C4B34FF3}" presName="ThreeConn_2-3" presStyleLbl="fgAccFollowNode1" presStyleIdx="1" presStyleCnt="2">
        <dgm:presLayoutVars>
          <dgm:bulletEnabled val="1"/>
        </dgm:presLayoutVars>
      </dgm:prSet>
      <dgm:spPr/>
    </dgm:pt>
    <dgm:pt modelId="{6F2A9D07-F98C-49CA-A635-2A36C651F3F1}" type="pres">
      <dgm:prSet presAssocID="{379ACC53-0225-4784-B765-C5D5C4B34FF3}" presName="ThreeNodes_1_text" presStyleLbl="node1" presStyleIdx="2" presStyleCnt="3">
        <dgm:presLayoutVars>
          <dgm:bulletEnabled val="1"/>
        </dgm:presLayoutVars>
      </dgm:prSet>
      <dgm:spPr/>
    </dgm:pt>
    <dgm:pt modelId="{2F009B55-FDCB-4E24-B785-AAA8CCC62209}" type="pres">
      <dgm:prSet presAssocID="{379ACC53-0225-4784-B765-C5D5C4B34FF3}" presName="ThreeNodes_2_text" presStyleLbl="node1" presStyleIdx="2" presStyleCnt="3">
        <dgm:presLayoutVars>
          <dgm:bulletEnabled val="1"/>
        </dgm:presLayoutVars>
      </dgm:prSet>
      <dgm:spPr/>
    </dgm:pt>
    <dgm:pt modelId="{9C31C3B1-4FD6-44C1-B5E4-6D9D4DDE3C5A}" type="pres">
      <dgm:prSet presAssocID="{379ACC53-0225-4784-B765-C5D5C4B34FF3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39B381D-EBCF-4DF7-9F69-97DC153A02C8}" type="presOf" srcId="{581164E8-8A9E-4376-95C1-FA58DB5FC9E9}" destId="{C7C377D1-6A7C-4822-891D-12C8285D6845}" srcOrd="0" destOrd="0" presId="urn:microsoft.com/office/officeart/2005/8/layout/vProcess5"/>
    <dgm:cxn modelId="{DD5B1A3C-454D-44E1-9A8D-6432BC865FD3}" srcId="{379ACC53-0225-4784-B765-C5D5C4B34FF3}" destId="{DED05754-F15A-4875-B3B3-F3F22F058F3D}" srcOrd="0" destOrd="0" parTransId="{4A9C4243-EE5F-4AA9-8C9C-E2D1F53CE761}" sibTransId="{20F0DDDE-3064-4BE0-94A2-878EFF83084E}"/>
    <dgm:cxn modelId="{BAD03440-C2EC-41A6-8DAB-7744FE5D950A}" type="presOf" srcId="{DED05754-F15A-4875-B3B3-F3F22F058F3D}" destId="{6F2A9D07-F98C-49CA-A635-2A36C651F3F1}" srcOrd="1" destOrd="0" presId="urn:microsoft.com/office/officeart/2005/8/layout/vProcess5"/>
    <dgm:cxn modelId="{D4ED2242-87B3-4830-A7E5-0851B7574964}" type="presOf" srcId="{379ACC53-0225-4784-B765-C5D5C4B34FF3}" destId="{CA0ABA4E-CAF7-4EAB-A442-422C776B99D1}" srcOrd="0" destOrd="0" presId="urn:microsoft.com/office/officeart/2005/8/layout/vProcess5"/>
    <dgm:cxn modelId="{0D92364C-4C9A-4E1A-8632-2BD124DB487F}" type="presOf" srcId="{20F0DDDE-3064-4BE0-94A2-878EFF83084E}" destId="{8BFF3626-236C-4A31-984F-7CAED1D9B353}" srcOrd="0" destOrd="0" presId="urn:microsoft.com/office/officeart/2005/8/layout/vProcess5"/>
    <dgm:cxn modelId="{0E75D46D-8E92-44BC-8502-308073C5DAE6}" type="presOf" srcId="{DBCF0700-C8BE-4C6E-849D-EB60431F51FF}" destId="{E2D52A76-F87A-4F1F-93AC-C0A0AF5E2ED1}" srcOrd="0" destOrd="0" presId="urn:microsoft.com/office/officeart/2005/8/layout/vProcess5"/>
    <dgm:cxn modelId="{AF055373-AB87-487A-89EA-810F56BED0FF}" srcId="{379ACC53-0225-4784-B765-C5D5C4B34FF3}" destId="{1C446430-61CB-4F83-A68B-BC6ABCB6E6E2}" srcOrd="2" destOrd="0" parTransId="{95E3B75E-EACE-4016-B3E9-E9A26BADC65A}" sibTransId="{608E3BAE-6551-412A-A3FF-07B3A09F69F7}"/>
    <dgm:cxn modelId="{3673398C-2ABC-432E-A051-B51FCC0E044C}" type="presOf" srcId="{1C446430-61CB-4F83-A68B-BC6ABCB6E6E2}" destId="{A98FAA9A-0AC6-4A34-8C7E-6BAFA325D873}" srcOrd="0" destOrd="0" presId="urn:microsoft.com/office/officeart/2005/8/layout/vProcess5"/>
    <dgm:cxn modelId="{ACC1159C-2742-40F8-A1D3-24FADB4CF348}" type="presOf" srcId="{1C446430-61CB-4F83-A68B-BC6ABCB6E6E2}" destId="{9C31C3B1-4FD6-44C1-B5E4-6D9D4DDE3C5A}" srcOrd="1" destOrd="0" presId="urn:microsoft.com/office/officeart/2005/8/layout/vProcess5"/>
    <dgm:cxn modelId="{DAE462CD-3816-4217-8EB5-4B039BC7D79B}" srcId="{379ACC53-0225-4784-B765-C5D5C4B34FF3}" destId="{581164E8-8A9E-4376-95C1-FA58DB5FC9E9}" srcOrd="1" destOrd="0" parTransId="{2D972D45-02BE-41B2-B8B1-89CEC1F178DE}" sibTransId="{DBCF0700-C8BE-4C6E-849D-EB60431F51FF}"/>
    <dgm:cxn modelId="{C0F8EAD2-09CC-4282-A6FA-AF73AD5E57B0}" type="presOf" srcId="{DED05754-F15A-4875-B3B3-F3F22F058F3D}" destId="{18776E3A-5E2D-4770-BE70-EBF24CD347C4}" srcOrd="0" destOrd="0" presId="urn:microsoft.com/office/officeart/2005/8/layout/vProcess5"/>
    <dgm:cxn modelId="{4471C8EC-5D2A-4E68-ABEC-5FF93D9FABAE}" type="presOf" srcId="{581164E8-8A9E-4376-95C1-FA58DB5FC9E9}" destId="{2F009B55-FDCB-4E24-B785-AAA8CCC62209}" srcOrd="1" destOrd="0" presId="urn:microsoft.com/office/officeart/2005/8/layout/vProcess5"/>
    <dgm:cxn modelId="{7371730A-61E8-4602-9ADA-9642FB7EEBFD}" type="presParOf" srcId="{CA0ABA4E-CAF7-4EAB-A442-422C776B99D1}" destId="{8CFAB2C8-9124-46E5-8056-C4562DB2C9C5}" srcOrd="0" destOrd="0" presId="urn:microsoft.com/office/officeart/2005/8/layout/vProcess5"/>
    <dgm:cxn modelId="{E2C51E41-BDE1-4E4A-9CD8-3BEC51DF8783}" type="presParOf" srcId="{CA0ABA4E-CAF7-4EAB-A442-422C776B99D1}" destId="{18776E3A-5E2D-4770-BE70-EBF24CD347C4}" srcOrd="1" destOrd="0" presId="urn:microsoft.com/office/officeart/2005/8/layout/vProcess5"/>
    <dgm:cxn modelId="{64F44265-3B1F-4ECC-8443-F919269499B5}" type="presParOf" srcId="{CA0ABA4E-CAF7-4EAB-A442-422C776B99D1}" destId="{C7C377D1-6A7C-4822-891D-12C8285D6845}" srcOrd="2" destOrd="0" presId="urn:microsoft.com/office/officeart/2005/8/layout/vProcess5"/>
    <dgm:cxn modelId="{08874371-8FB6-4D2A-BF44-7AD98B7346A6}" type="presParOf" srcId="{CA0ABA4E-CAF7-4EAB-A442-422C776B99D1}" destId="{A98FAA9A-0AC6-4A34-8C7E-6BAFA325D873}" srcOrd="3" destOrd="0" presId="urn:microsoft.com/office/officeart/2005/8/layout/vProcess5"/>
    <dgm:cxn modelId="{942CEEDD-1C7D-45C6-8632-A10195ACF40C}" type="presParOf" srcId="{CA0ABA4E-CAF7-4EAB-A442-422C776B99D1}" destId="{8BFF3626-236C-4A31-984F-7CAED1D9B353}" srcOrd="4" destOrd="0" presId="urn:microsoft.com/office/officeart/2005/8/layout/vProcess5"/>
    <dgm:cxn modelId="{E91E5B29-B5FC-4ECA-BC1C-4778AF594480}" type="presParOf" srcId="{CA0ABA4E-CAF7-4EAB-A442-422C776B99D1}" destId="{E2D52A76-F87A-4F1F-93AC-C0A0AF5E2ED1}" srcOrd="5" destOrd="0" presId="urn:microsoft.com/office/officeart/2005/8/layout/vProcess5"/>
    <dgm:cxn modelId="{B953630E-E708-42A3-9F66-2936FB2E4420}" type="presParOf" srcId="{CA0ABA4E-CAF7-4EAB-A442-422C776B99D1}" destId="{6F2A9D07-F98C-49CA-A635-2A36C651F3F1}" srcOrd="6" destOrd="0" presId="urn:microsoft.com/office/officeart/2005/8/layout/vProcess5"/>
    <dgm:cxn modelId="{C712B143-C6BB-4476-860A-9B6DC45CBEC0}" type="presParOf" srcId="{CA0ABA4E-CAF7-4EAB-A442-422C776B99D1}" destId="{2F009B55-FDCB-4E24-B785-AAA8CCC62209}" srcOrd="7" destOrd="0" presId="urn:microsoft.com/office/officeart/2005/8/layout/vProcess5"/>
    <dgm:cxn modelId="{A68E7E62-6BC6-4272-A9E4-792AC9F3453A}" type="presParOf" srcId="{CA0ABA4E-CAF7-4EAB-A442-422C776B99D1}" destId="{9C31C3B1-4FD6-44C1-B5E4-6D9D4DDE3C5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62F95D2-D703-482D-87AC-1C68B2185FF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0B46EBE-DE36-4813-8FB8-68FFB93D9A33}">
      <dgm:prSet custT="1"/>
      <dgm:spPr/>
      <dgm:t>
        <a:bodyPr/>
        <a:lstStyle/>
        <a:p>
          <a:r>
            <a:rPr lang="es-ES" sz="3000" b="1" dirty="0">
              <a:solidFill>
                <a:schemeClr val="accent5"/>
              </a:solidFill>
            </a:rPr>
            <a:t>En ese e-mail, recibes: </a:t>
          </a:r>
          <a:endParaRPr lang="en-US" sz="3000" b="1" dirty="0">
            <a:solidFill>
              <a:schemeClr val="accent5"/>
            </a:solidFill>
          </a:endParaRPr>
        </a:p>
      </dgm:t>
    </dgm:pt>
    <dgm:pt modelId="{B2C18314-228D-48A0-8B94-678DF7C92284}" type="parTrans" cxnId="{762A315D-EE8A-4EE0-868D-F1534E29CFA6}">
      <dgm:prSet/>
      <dgm:spPr/>
      <dgm:t>
        <a:bodyPr/>
        <a:lstStyle/>
        <a:p>
          <a:endParaRPr lang="en-US"/>
        </a:p>
      </dgm:t>
    </dgm:pt>
    <dgm:pt modelId="{1FA73688-9BF4-4AE9-BFF0-8CE831B22DE2}" type="sibTrans" cxnId="{762A315D-EE8A-4EE0-868D-F1534E29CFA6}">
      <dgm:prSet/>
      <dgm:spPr/>
      <dgm:t>
        <a:bodyPr/>
        <a:lstStyle/>
        <a:p>
          <a:endParaRPr lang="en-US"/>
        </a:p>
      </dgm:t>
    </dgm:pt>
    <dgm:pt modelId="{DCD9A83C-0DF0-4F1A-8301-7B1646E921D9}">
      <dgm:prSet custT="1"/>
      <dgm:spPr/>
      <dgm:t>
        <a:bodyPr/>
        <a:lstStyle/>
        <a:p>
          <a:r>
            <a:rPr lang="es-ES" sz="2700" b="1" dirty="0"/>
            <a:t>Información relativa </a:t>
          </a:r>
          <a:r>
            <a:rPr lang="es-ES" sz="2700" b="0" dirty="0"/>
            <a:t>a las </a:t>
          </a:r>
          <a:r>
            <a:rPr lang="es-ES" sz="2700" dirty="0">
              <a:highlight>
                <a:srgbClr val="FFFF00"/>
              </a:highlight>
            </a:rPr>
            <a:t>características de los centros</a:t>
          </a:r>
          <a:r>
            <a:rPr lang="es-ES" sz="2700" dirty="0"/>
            <a:t>.</a:t>
          </a:r>
          <a:endParaRPr lang="en-US" sz="2700" dirty="0"/>
        </a:p>
      </dgm:t>
    </dgm:pt>
    <dgm:pt modelId="{BA4CCA82-8703-4895-9046-36FD065D1F8A}" type="parTrans" cxnId="{9299027A-B4BF-462A-A7BF-4FB49BD5A21D}">
      <dgm:prSet/>
      <dgm:spPr/>
      <dgm:t>
        <a:bodyPr/>
        <a:lstStyle/>
        <a:p>
          <a:endParaRPr lang="en-US"/>
        </a:p>
      </dgm:t>
    </dgm:pt>
    <dgm:pt modelId="{23C32668-EEE8-4CDF-A326-066F8C5E57D0}" type="sibTrans" cxnId="{9299027A-B4BF-462A-A7BF-4FB49BD5A21D}">
      <dgm:prSet/>
      <dgm:spPr/>
      <dgm:t>
        <a:bodyPr/>
        <a:lstStyle/>
        <a:p>
          <a:endParaRPr lang="en-US"/>
        </a:p>
      </dgm:t>
    </dgm:pt>
    <dgm:pt modelId="{68317671-B3DA-4E3F-AC77-59B0326DAD0B}">
      <dgm:prSet custT="1"/>
      <dgm:spPr/>
      <dgm:t>
        <a:bodyPr/>
        <a:lstStyle/>
        <a:p>
          <a:r>
            <a:rPr lang="es-ES" sz="3000" b="1" dirty="0"/>
            <a:t>Listado de los centros </a:t>
          </a:r>
          <a:r>
            <a:rPr lang="es-ES" sz="3000" b="0" dirty="0"/>
            <a:t>con </a:t>
          </a:r>
          <a:r>
            <a:rPr lang="es-ES" sz="3000" dirty="0">
              <a:highlight>
                <a:srgbClr val="00FF00"/>
              </a:highlight>
            </a:rPr>
            <a:t>Jornada Continua</a:t>
          </a:r>
          <a:r>
            <a:rPr lang="es-ES" sz="3000" dirty="0"/>
            <a:t>.</a:t>
          </a:r>
          <a:endParaRPr lang="en-US" sz="3000" dirty="0"/>
        </a:p>
      </dgm:t>
    </dgm:pt>
    <dgm:pt modelId="{EF1AF186-520D-4A6D-8B91-07C9734638DF}" type="parTrans" cxnId="{5C6F9EC5-B545-4CC8-A218-E41FEB37FC07}">
      <dgm:prSet/>
      <dgm:spPr/>
      <dgm:t>
        <a:bodyPr/>
        <a:lstStyle/>
        <a:p>
          <a:endParaRPr lang="en-US"/>
        </a:p>
      </dgm:t>
    </dgm:pt>
    <dgm:pt modelId="{DD1EDBC9-B013-4ED0-895D-1E652C5C046A}" type="sibTrans" cxnId="{5C6F9EC5-B545-4CC8-A218-E41FEB37FC07}">
      <dgm:prSet/>
      <dgm:spPr/>
      <dgm:t>
        <a:bodyPr/>
        <a:lstStyle/>
        <a:p>
          <a:endParaRPr lang="en-US"/>
        </a:p>
      </dgm:t>
    </dgm:pt>
    <dgm:pt modelId="{86DA0471-2E80-415A-9ADA-53C43F94A1AE}">
      <dgm:prSet custT="1"/>
      <dgm:spPr/>
      <dgm:t>
        <a:bodyPr/>
        <a:lstStyle/>
        <a:p>
          <a:r>
            <a:rPr lang="es-ES" sz="3200" b="1" dirty="0"/>
            <a:t>Instrucciones</a:t>
          </a:r>
          <a:r>
            <a:rPr lang="es-ES" sz="3200" dirty="0"/>
            <a:t> de </a:t>
          </a:r>
          <a:r>
            <a:rPr lang="es-ES" sz="3200" dirty="0">
              <a:highlight>
                <a:srgbClr val="FFFF00"/>
              </a:highlight>
            </a:rPr>
            <a:t>incorporación al centro.</a:t>
          </a:r>
          <a:endParaRPr lang="en-US" sz="3200" dirty="0">
            <a:highlight>
              <a:srgbClr val="FFFF00"/>
            </a:highlight>
          </a:endParaRPr>
        </a:p>
      </dgm:t>
    </dgm:pt>
    <dgm:pt modelId="{FBB9CC9B-7265-487C-851E-D148594DB6FF}" type="parTrans" cxnId="{0241187F-7715-4E40-8B6A-BAA858086103}">
      <dgm:prSet/>
      <dgm:spPr/>
      <dgm:t>
        <a:bodyPr/>
        <a:lstStyle/>
        <a:p>
          <a:endParaRPr lang="en-US"/>
        </a:p>
      </dgm:t>
    </dgm:pt>
    <dgm:pt modelId="{388489AA-1C3A-46CE-BD84-D8BA250CF673}" type="sibTrans" cxnId="{0241187F-7715-4E40-8B6A-BAA858086103}">
      <dgm:prSet/>
      <dgm:spPr/>
      <dgm:t>
        <a:bodyPr/>
        <a:lstStyle/>
        <a:p>
          <a:endParaRPr lang="en-US"/>
        </a:p>
      </dgm:t>
    </dgm:pt>
    <dgm:pt modelId="{14E605D6-015A-4CC3-96B4-3251AA6ACCB8}">
      <dgm:prSet custT="1"/>
      <dgm:spPr/>
      <dgm:t>
        <a:bodyPr/>
        <a:lstStyle/>
        <a:p>
          <a:r>
            <a:rPr lang="es-ES" sz="3000" b="1" dirty="0"/>
            <a:t>Presentación</a:t>
          </a:r>
          <a:r>
            <a:rPr lang="es-ES" sz="3000" dirty="0"/>
            <a:t> de la </a:t>
          </a:r>
          <a:r>
            <a:rPr lang="es-ES" sz="3000" dirty="0">
              <a:highlight>
                <a:srgbClr val="FF00FF"/>
              </a:highlight>
            </a:rPr>
            <a:t>credencial</a:t>
          </a:r>
          <a:r>
            <a:rPr lang="es-ES" sz="3000" dirty="0"/>
            <a:t> al </a:t>
          </a:r>
          <a:r>
            <a:rPr lang="es-ES" sz="3000" b="1" dirty="0"/>
            <a:t>equipo directivo.</a:t>
          </a:r>
          <a:endParaRPr lang="en-US" sz="3000" b="1" dirty="0"/>
        </a:p>
      </dgm:t>
    </dgm:pt>
    <dgm:pt modelId="{C01D1622-8A90-4293-AC78-3906D885132E}" type="parTrans" cxnId="{37537346-C01E-4F45-8B92-2DED2D513629}">
      <dgm:prSet/>
      <dgm:spPr/>
      <dgm:t>
        <a:bodyPr/>
        <a:lstStyle/>
        <a:p>
          <a:endParaRPr lang="en-US"/>
        </a:p>
      </dgm:t>
    </dgm:pt>
    <dgm:pt modelId="{13D4B6C0-9D1E-42E5-8D83-2D24654C22E7}" type="sibTrans" cxnId="{37537346-C01E-4F45-8B92-2DED2D513629}">
      <dgm:prSet/>
      <dgm:spPr/>
      <dgm:t>
        <a:bodyPr/>
        <a:lstStyle/>
        <a:p>
          <a:endParaRPr lang="en-US"/>
        </a:p>
      </dgm:t>
    </dgm:pt>
    <dgm:pt modelId="{A10D747D-6F6E-4CF4-B39F-53B02A03A59D}">
      <dgm:prSet custT="1"/>
      <dgm:spPr/>
      <dgm:t>
        <a:bodyPr/>
        <a:lstStyle/>
        <a:p>
          <a:r>
            <a:rPr lang="es-ES" sz="3000" b="1" dirty="0"/>
            <a:t>Cómo realizar </a:t>
          </a:r>
          <a:r>
            <a:rPr lang="es-ES" sz="3000" dirty="0"/>
            <a:t>el </a:t>
          </a:r>
          <a:r>
            <a:rPr lang="es-ES" sz="3000" dirty="0">
              <a:highlight>
                <a:srgbClr val="00FFFF"/>
              </a:highlight>
            </a:rPr>
            <a:t>Alta en Nómina</a:t>
          </a:r>
          <a:r>
            <a:rPr lang="es-ES" sz="3000" dirty="0"/>
            <a:t>.</a:t>
          </a:r>
          <a:endParaRPr lang="en-US" sz="3000" dirty="0"/>
        </a:p>
      </dgm:t>
    </dgm:pt>
    <dgm:pt modelId="{71B2DAB3-0DB5-4AEC-8A6B-D5BA7FFC2372}" type="parTrans" cxnId="{16D8ECEC-D05F-4667-8DA4-B287C00A8639}">
      <dgm:prSet/>
      <dgm:spPr/>
      <dgm:t>
        <a:bodyPr/>
        <a:lstStyle/>
        <a:p>
          <a:endParaRPr lang="en-US"/>
        </a:p>
      </dgm:t>
    </dgm:pt>
    <dgm:pt modelId="{FCD04265-A39C-4E1D-B0AD-D0860C240F32}" type="sibTrans" cxnId="{16D8ECEC-D05F-4667-8DA4-B287C00A8639}">
      <dgm:prSet/>
      <dgm:spPr/>
      <dgm:t>
        <a:bodyPr/>
        <a:lstStyle/>
        <a:p>
          <a:endParaRPr lang="en-US"/>
        </a:p>
      </dgm:t>
    </dgm:pt>
    <dgm:pt modelId="{45ED2856-E0FB-45B5-AA9F-2F5A8BBE5E89}" type="pres">
      <dgm:prSet presAssocID="{762F95D2-D703-482D-87AC-1C68B2185FF8}" presName="root" presStyleCnt="0">
        <dgm:presLayoutVars>
          <dgm:dir/>
          <dgm:resizeHandles val="exact"/>
        </dgm:presLayoutVars>
      </dgm:prSet>
      <dgm:spPr/>
    </dgm:pt>
    <dgm:pt modelId="{48C705E3-582C-4CA9-BD00-40739CEA3B1C}" type="pres">
      <dgm:prSet presAssocID="{50B46EBE-DE36-4813-8FB8-68FFB93D9A33}" presName="compNode" presStyleCnt="0"/>
      <dgm:spPr/>
    </dgm:pt>
    <dgm:pt modelId="{B14CC981-5A22-43FC-8B59-86713495A8EE}" type="pres">
      <dgm:prSet presAssocID="{50B46EBE-DE36-4813-8FB8-68FFB93D9A33}" presName="bgRect" presStyleLbl="bgShp" presStyleIdx="0" presStyleCnt="6"/>
      <dgm:spPr/>
    </dgm:pt>
    <dgm:pt modelId="{F2331C17-01D5-4A5F-B3A4-8F6C0BD9A3D0}" type="pres">
      <dgm:prSet presAssocID="{50B46EBE-DE36-4813-8FB8-68FFB93D9A33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iar"/>
        </a:ext>
      </dgm:extLst>
    </dgm:pt>
    <dgm:pt modelId="{E5AF6320-F9CF-4CCD-97BA-DBF29A845F72}" type="pres">
      <dgm:prSet presAssocID="{50B46EBE-DE36-4813-8FB8-68FFB93D9A33}" presName="spaceRect" presStyleCnt="0"/>
      <dgm:spPr/>
    </dgm:pt>
    <dgm:pt modelId="{0BBD4884-2CAC-43FE-B277-D113230CD773}" type="pres">
      <dgm:prSet presAssocID="{50B46EBE-DE36-4813-8FB8-68FFB93D9A33}" presName="parTx" presStyleLbl="revTx" presStyleIdx="0" presStyleCnt="6">
        <dgm:presLayoutVars>
          <dgm:chMax val="0"/>
          <dgm:chPref val="0"/>
        </dgm:presLayoutVars>
      </dgm:prSet>
      <dgm:spPr/>
    </dgm:pt>
    <dgm:pt modelId="{1A38C75B-6203-4F85-8BE0-66ED050B943A}" type="pres">
      <dgm:prSet presAssocID="{1FA73688-9BF4-4AE9-BFF0-8CE831B22DE2}" presName="sibTrans" presStyleCnt="0"/>
      <dgm:spPr/>
    </dgm:pt>
    <dgm:pt modelId="{180B96B9-05ED-4DDF-AE71-D69FAC1AB0FB}" type="pres">
      <dgm:prSet presAssocID="{DCD9A83C-0DF0-4F1A-8301-7B1646E921D9}" presName="compNode" presStyleCnt="0"/>
      <dgm:spPr/>
    </dgm:pt>
    <dgm:pt modelId="{C0C6C426-7B25-4615-9C01-835705E7B28D}" type="pres">
      <dgm:prSet presAssocID="{DCD9A83C-0DF0-4F1A-8301-7B1646E921D9}" presName="bgRect" presStyleLbl="bgShp" presStyleIdx="1" presStyleCnt="6"/>
      <dgm:spPr/>
    </dgm:pt>
    <dgm:pt modelId="{C5F55671-167E-46A3-989B-3DDC98E36D1C}" type="pres">
      <dgm:prSet presAssocID="{DCD9A83C-0DF0-4F1A-8301-7B1646E921D9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A1AC389A-C76C-4872-B831-6C60839611BD}" type="pres">
      <dgm:prSet presAssocID="{DCD9A83C-0DF0-4F1A-8301-7B1646E921D9}" presName="spaceRect" presStyleCnt="0"/>
      <dgm:spPr/>
    </dgm:pt>
    <dgm:pt modelId="{A3077E59-1513-46BE-9E7E-2D96789A461B}" type="pres">
      <dgm:prSet presAssocID="{DCD9A83C-0DF0-4F1A-8301-7B1646E921D9}" presName="parTx" presStyleLbl="revTx" presStyleIdx="1" presStyleCnt="6" custScaleX="99097">
        <dgm:presLayoutVars>
          <dgm:chMax val="0"/>
          <dgm:chPref val="0"/>
        </dgm:presLayoutVars>
      </dgm:prSet>
      <dgm:spPr/>
    </dgm:pt>
    <dgm:pt modelId="{79B455AC-0CE0-4A94-AB9A-2E436C46AF1E}" type="pres">
      <dgm:prSet presAssocID="{23C32668-EEE8-4CDF-A326-066F8C5E57D0}" presName="sibTrans" presStyleCnt="0"/>
      <dgm:spPr/>
    </dgm:pt>
    <dgm:pt modelId="{E8ABB6B7-02D5-4B3F-A164-40F7C05CA30C}" type="pres">
      <dgm:prSet presAssocID="{68317671-B3DA-4E3F-AC77-59B0326DAD0B}" presName="compNode" presStyleCnt="0"/>
      <dgm:spPr/>
    </dgm:pt>
    <dgm:pt modelId="{0C744663-D2BE-4084-8788-B00DF851976D}" type="pres">
      <dgm:prSet presAssocID="{68317671-B3DA-4E3F-AC77-59B0326DAD0B}" presName="bgRect" presStyleLbl="bgShp" presStyleIdx="2" presStyleCnt="6" custLinFactNeighborX="84733" custLinFactNeighborY="37115"/>
      <dgm:spPr/>
    </dgm:pt>
    <dgm:pt modelId="{A89BFFFE-C542-421C-B470-231AFE878E2F}" type="pres">
      <dgm:prSet presAssocID="{68317671-B3DA-4E3F-AC77-59B0326DAD0B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gar"/>
        </a:ext>
      </dgm:extLst>
    </dgm:pt>
    <dgm:pt modelId="{48B16268-F333-4C1D-A027-5F6015DF969E}" type="pres">
      <dgm:prSet presAssocID="{68317671-B3DA-4E3F-AC77-59B0326DAD0B}" presName="spaceRect" presStyleCnt="0"/>
      <dgm:spPr/>
    </dgm:pt>
    <dgm:pt modelId="{A6CA1AC9-BF4F-47C2-9D2B-CCCFAAF688C1}" type="pres">
      <dgm:prSet presAssocID="{68317671-B3DA-4E3F-AC77-59B0326DAD0B}" presName="parTx" presStyleLbl="revTx" presStyleIdx="2" presStyleCnt="6">
        <dgm:presLayoutVars>
          <dgm:chMax val="0"/>
          <dgm:chPref val="0"/>
        </dgm:presLayoutVars>
      </dgm:prSet>
      <dgm:spPr/>
    </dgm:pt>
    <dgm:pt modelId="{99F3FD2A-4FBE-4352-8ED4-A8B75A41885D}" type="pres">
      <dgm:prSet presAssocID="{DD1EDBC9-B013-4ED0-895D-1E652C5C046A}" presName="sibTrans" presStyleCnt="0"/>
      <dgm:spPr/>
    </dgm:pt>
    <dgm:pt modelId="{25B044A4-8B73-4446-AD58-30C2FB273CBE}" type="pres">
      <dgm:prSet presAssocID="{86DA0471-2E80-415A-9ADA-53C43F94A1AE}" presName="compNode" presStyleCnt="0"/>
      <dgm:spPr/>
    </dgm:pt>
    <dgm:pt modelId="{2D8B5051-D7A5-4C77-8933-93B85899EC90}" type="pres">
      <dgm:prSet presAssocID="{86DA0471-2E80-415A-9ADA-53C43F94A1AE}" presName="bgRect" presStyleLbl="bgShp" presStyleIdx="3" presStyleCnt="6"/>
      <dgm:spPr/>
    </dgm:pt>
    <dgm:pt modelId="{ECE61DE0-A479-4366-8D40-88377AD20AE7}" type="pres">
      <dgm:prSet presAssocID="{86DA0471-2E80-415A-9ADA-53C43F94A1AE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udad"/>
        </a:ext>
      </dgm:extLst>
    </dgm:pt>
    <dgm:pt modelId="{7BFE9987-A3D6-4BDE-833B-08062735C112}" type="pres">
      <dgm:prSet presAssocID="{86DA0471-2E80-415A-9ADA-53C43F94A1AE}" presName="spaceRect" presStyleCnt="0"/>
      <dgm:spPr/>
    </dgm:pt>
    <dgm:pt modelId="{1ABB578B-64CE-4EA7-A5AE-F37A6757EBB3}" type="pres">
      <dgm:prSet presAssocID="{86DA0471-2E80-415A-9ADA-53C43F94A1AE}" presName="parTx" presStyleLbl="revTx" presStyleIdx="3" presStyleCnt="6">
        <dgm:presLayoutVars>
          <dgm:chMax val="0"/>
          <dgm:chPref val="0"/>
        </dgm:presLayoutVars>
      </dgm:prSet>
      <dgm:spPr/>
    </dgm:pt>
    <dgm:pt modelId="{4A8C2FD2-3C02-499D-B87E-59350CB03D22}" type="pres">
      <dgm:prSet presAssocID="{388489AA-1C3A-46CE-BD84-D8BA250CF673}" presName="sibTrans" presStyleCnt="0"/>
      <dgm:spPr/>
    </dgm:pt>
    <dgm:pt modelId="{BD2DE9D3-D5F1-4A42-8550-21C7677BC775}" type="pres">
      <dgm:prSet presAssocID="{14E605D6-015A-4CC3-96B4-3251AA6ACCB8}" presName="compNode" presStyleCnt="0"/>
      <dgm:spPr/>
    </dgm:pt>
    <dgm:pt modelId="{E17A6BC4-A4B4-4089-A5A2-AF07D703B58A}" type="pres">
      <dgm:prSet presAssocID="{14E605D6-015A-4CC3-96B4-3251AA6ACCB8}" presName="bgRect" presStyleLbl="bgShp" presStyleIdx="4" presStyleCnt="6"/>
      <dgm:spPr/>
    </dgm:pt>
    <dgm:pt modelId="{A0AB2AD7-5106-40CD-9CF0-4567E42D7625}" type="pres">
      <dgm:prSet presAssocID="{14E605D6-015A-4CC3-96B4-3251AA6ACCB8}" presName="iconRect" presStyleLbl="node1" presStyleIdx="4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o con relleno sólido"/>
        </a:ext>
      </dgm:extLst>
    </dgm:pt>
    <dgm:pt modelId="{5B88E46B-41C9-40C0-8993-705E59EE11A3}" type="pres">
      <dgm:prSet presAssocID="{14E605D6-015A-4CC3-96B4-3251AA6ACCB8}" presName="spaceRect" presStyleCnt="0"/>
      <dgm:spPr/>
    </dgm:pt>
    <dgm:pt modelId="{4063B3A8-71A2-412B-A242-717743EE6D9B}" type="pres">
      <dgm:prSet presAssocID="{14E605D6-015A-4CC3-96B4-3251AA6ACCB8}" presName="parTx" presStyleLbl="revTx" presStyleIdx="4" presStyleCnt="6" custLinFactNeighborX="585" custLinFactNeighborY="12237">
        <dgm:presLayoutVars>
          <dgm:chMax val="0"/>
          <dgm:chPref val="0"/>
        </dgm:presLayoutVars>
      </dgm:prSet>
      <dgm:spPr/>
    </dgm:pt>
    <dgm:pt modelId="{696F09F7-FED9-4227-AEDA-4E289C388727}" type="pres">
      <dgm:prSet presAssocID="{13D4B6C0-9D1E-42E5-8D83-2D24654C22E7}" presName="sibTrans" presStyleCnt="0"/>
      <dgm:spPr/>
    </dgm:pt>
    <dgm:pt modelId="{7DF6073B-CC72-41A4-A0D9-1586165DB832}" type="pres">
      <dgm:prSet presAssocID="{A10D747D-6F6E-4CF4-B39F-53B02A03A59D}" presName="compNode" presStyleCnt="0"/>
      <dgm:spPr/>
    </dgm:pt>
    <dgm:pt modelId="{AD37C201-55C3-45B0-A5FB-D11DD2C743FF}" type="pres">
      <dgm:prSet presAssocID="{A10D747D-6F6E-4CF4-B39F-53B02A03A59D}" presName="bgRect" presStyleLbl="bgShp" presStyleIdx="5" presStyleCnt="6"/>
      <dgm:spPr/>
    </dgm:pt>
    <dgm:pt modelId="{3171D261-2011-4196-B93A-D4169F4DDEC7}" type="pres">
      <dgm:prSet presAssocID="{A10D747D-6F6E-4CF4-B39F-53B02A03A59D}" presName="iconRect" presStyleLbl="node1" presStyleIdx="5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 con relleno sólido"/>
        </a:ext>
      </dgm:extLst>
    </dgm:pt>
    <dgm:pt modelId="{6D0EA696-B562-47D1-B2DD-00C635454A7E}" type="pres">
      <dgm:prSet presAssocID="{A10D747D-6F6E-4CF4-B39F-53B02A03A59D}" presName="spaceRect" presStyleCnt="0"/>
      <dgm:spPr/>
    </dgm:pt>
    <dgm:pt modelId="{D4172D7C-650C-49BB-9DBE-0CBF41C71D8C}" type="pres">
      <dgm:prSet presAssocID="{A10D747D-6F6E-4CF4-B39F-53B02A03A59D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3547200-F064-43F1-B17F-169FB7ACEF94}" type="presOf" srcId="{14E605D6-015A-4CC3-96B4-3251AA6ACCB8}" destId="{4063B3A8-71A2-412B-A242-717743EE6D9B}" srcOrd="0" destOrd="0" presId="urn:microsoft.com/office/officeart/2018/2/layout/IconVerticalSolidList"/>
    <dgm:cxn modelId="{F5C5AD0D-F86E-489D-B809-4ABB08D8D47A}" type="presOf" srcId="{762F95D2-D703-482D-87AC-1C68B2185FF8}" destId="{45ED2856-E0FB-45B5-AA9F-2F5A8BBE5E89}" srcOrd="0" destOrd="0" presId="urn:microsoft.com/office/officeart/2018/2/layout/IconVerticalSolidList"/>
    <dgm:cxn modelId="{6CC9F526-4183-4017-9192-A25BFB6E0AA8}" type="presOf" srcId="{A10D747D-6F6E-4CF4-B39F-53B02A03A59D}" destId="{D4172D7C-650C-49BB-9DBE-0CBF41C71D8C}" srcOrd="0" destOrd="0" presId="urn:microsoft.com/office/officeart/2018/2/layout/IconVerticalSolidList"/>
    <dgm:cxn modelId="{762A315D-EE8A-4EE0-868D-F1534E29CFA6}" srcId="{762F95D2-D703-482D-87AC-1C68B2185FF8}" destId="{50B46EBE-DE36-4813-8FB8-68FFB93D9A33}" srcOrd="0" destOrd="0" parTransId="{B2C18314-228D-48A0-8B94-678DF7C92284}" sibTransId="{1FA73688-9BF4-4AE9-BFF0-8CE831B22DE2}"/>
    <dgm:cxn modelId="{37537346-C01E-4F45-8B92-2DED2D513629}" srcId="{762F95D2-D703-482D-87AC-1C68B2185FF8}" destId="{14E605D6-015A-4CC3-96B4-3251AA6ACCB8}" srcOrd="4" destOrd="0" parTransId="{C01D1622-8A90-4293-AC78-3906D885132E}" sibTransId="{13D4B6C0-9D1E-42E5-8D83-2D24654C22E7}"/>
    <dgm:cxn modelId="{9299027A-B4BF-462A-A7BF-4FB49BD5A21D}" srcId="{762F95D2-D703-482D-87AC-1C68B2185FF8}" destId="{DCD9A83C-0DF0-4F1A-8301-7B1646E921D9}" srcOrd="1" destOrd="0" parTransId="{BA4CCA82-8703-4895-9046-36FD065D1F8A}" sibTransId="{23C32668-EEE8-4CDF-A326-066F8C5E57D0}"/>
    <dgm:cxn modelId="{0241187F-7715-4E40-8B6A-BAA858086103}" srcId="{762F95D2-D703-482D-87AC-1C68B2185FF8}" destId="{86DA0471-2E80-415A-9ADA-53C43F94A1AE}" srcOrd="3" destOrd="0" parTransId="{FBB9CC9B-7265-487C-851E-D148594DB6FF}" sibTransId="{388489AA-1C3A-46CE-BD84-D8BA250CF673}"/>
    <dgm:cxn modelId="{B771808E-3585-4CB7-A189-47AA8966935D}" type="presOf" srcId="{86DA0471-2E80-415A-9ADA-53C43F94A1AE}" destId="{1ABB578B-64CE-4EA7-A5AE-F37A6757EBB3}" srcOrd="0" destOrd="0" presId="urn:microsoft.com/office/officeart/2018/2/layout/IconVerticalSolidList"/>
    <dgm:cxn modelId="{DD42048F-A4C4-4435-8D06-0272A909A7D8}" type="presOf" srcId="{68317671-B3DA-4E3F-AC77-59B0326DAD0B}" destId="{A6CA1AC9-BF4F-47C2-9D2B-CCCFAAF688C1}" srcOrd="0" destOrd="0" presId="urn:microsoft.com/office/officeart/2018/2/layout/IconVerticalSolidList"/>
    <dgm:cxn modelId="{5C6F9EC5-B545-4CC8-A218-E41FEB37FC07}" srcId="{762F95D2-D703-482D-87AC-1C68B2185FF8}" destId="{68317671-B3DA-4E3F-AC77-59B0326DAD0B}" srcOrd="2" destOrd="0" parTransId="{EF1AF186-520D-4A6D-8B91-07C9734638DF}" sibTransId="{DD1EDBC9-B013-4ED0-895D-1E652C5C046A}"/>
    <dgm:cxn modelId="{D37B39CD-A4E7-49DE-9FB4-650202EF7C52}" type="presOf" srcId="{50B46EBE-DE36-4813-8FB8-68FFB93D9A33}" destId="{0BBD4884-2CAC-43FE-B277-D113230CD773}" srcOrd="0" destOrd="0" presId="urn:microsoft.com/office/officeart/2018/2/layout/IconVerticalSolidList"/>
    <dgm:cxn modelId="{16D8ECEC-D05F-4667-8DA4-B287C00A8639}" srcId="{762F95D2-D703-482D-87AC-1C68B2185FF8}" destId="{A10D747D-6F6E-4CF4-B39F-53B02A03A59D}" srcOrd="5" destOrd="0" parTransId="{71B2DAB3-0DB5-4AEC-8A6B-D5BA7FFC2372}" sibTransId="{FCD04265-A39C-4E1D-B0AD-D0860C240F32}"/>
    <dgm:cxn modelId="{26B025F0-2A6D-41EC-A85F-B20814312EAC}" type="presOf" srcId="{DCD9A83C-0DF0-4F1A-8301-7B1646E921D9}" destId="{A3077E59-1513-46BE-9E7E-2D96789A461B}" srcOrd="0" destOrd="0" presId="urn:microsoft.com/office/officeart/2018/2/layout/IconVerticalSolidList"/>
    <dgm:cxn modelId="{A3F1039C-D268-4D28-BFAE-3681B7474357}" type="presParOf" srcId="{45ED2856-E0FB-45B5-AA9F-2F5A8BBE5E89}" destId="{48C705E3-582C-4CA9-BD00-40739CEA3B1C}" srcOrd="0" destOrd="0" presId="urn:microsoft.com/office/officeart/2018/2/layout/IconVerticalSolidList"/>
    <dgm:cxn modelId="{152929DE-3C59-4B19-A58C-7594F928D70D}" type="presParOf" srcId="{48C705E3-582C-4CA9-BD00-40739CEA3B1C}" destId="{B14CC981-5A22-43FC-8B59-86713495A8EE}" srcOrd="0" destOrd="0" presId="urn:microsoft.com/office/officeart/2018/2/layout/IconVerticalSolidList"/>
    <dgm:cxn modelId="{0909D10F-43AB-4AC0-B7C8-7E36E36A0580}" type="presParOf" srcId="{48C705E3-582C-4CA9-BD00-40739CEA3B1C}" destId="{F2331C17-01D5-4A5F-B3A4-8F6C0BD9A3D0}" srcOrd="1" destOrd="0" presId="urn:microsoft.com/office/officeart/2018/2/layout/IconVerticalSolidList"/>
    <dgm:cxn modelId="{408410D2-F529-466C-B05E-C711EBE8AD0F}" type="presParOf" srcId="{48C705E3-582C-4CA9-BD00-40739CEA3B1C}" destId="{E5AF6320-F9CF-4CCD-97BA-DBF29A845F72}" srcOrd="2" destOrd="0" presId="urn:microsoft.com/office/officeart/2018/2/layout/IconVerticalSolidList"/>
    <dgm:cxn modelId="{9C0333A7-12B2-4995-AB1D-14EF7EE1820D}" type="presParOf" srcId="{48C705E3-582C-4CA9-BD00-40739CEA3B1C}" destId="{0BBD4884-2CAC-43FE-B277-D113230CD773}" srcOrd="3" destOrd="0" presId="urn:microsoft.com/office/officeart/2018/2/layout/IconVerticalSolidList"/>
    <dgm:cxn modelId="{77F45233-8358-4642-AF75-32791DA6F2D1}" type="presParOf" srcId="{45ED2856-E0FB-45B5-AA9F-2F5A8BBE5E89}" destId="{1A38C75B-6203-4F85-8BE0-66ED050B943A}" srcOrd="1" destOrd="0" presId="urn:microsoft.com/office/officeart/2018/2/layout/IconVerticalSolidList"/>
    <dgm:cxn modelId="{49EAF6F5-54B0-442E-BE7A-218531ED0499}" type="presParOf" srcId="{45ED2856-E0FB-45B5-AA9F-2F5A8BBE5E89}" destId="{180B96B9-05ED-4DDF-AE71-D69FAC1AB0FB}" srcOrd="2" destOrd="0" presId="urn:microsoft.com/office/officeart/2018/2/layout/IconVerticalSolidList"/>
    <dgm:cxn modelId="{6E43B193-12A8-4C4D-BA6C-F8107DC057B0}" type="presParOf" srcId="{180B96B9-05ED-4DDF-AE71-D69FAC1AB0FB}" destId="{C0C6C426-7B25-4615-9C01-835705E7B28D}" srcOrd="0" destOrd="0" presId="urn:microsoft.com/office/officeart/2018/2/layout/IconVerticalSolidList"/>
    <dgm:cxn modelId="{9B159694-FBE1-4CD2-95E2-A9406D11E26E}" type="presParOf" srcId="{180B96B9-05ED-4DDF-AE71-D69FAC1AB0FB}" destId="{C5F55671-167E-46A3-989B-3DDC98E36D1C}" srcOrd="1" destOrd="0" presId="urn:microsoft.com/office/officeart/2018/2/layout/IconVerticalSolidList"/>
    <dgm:cxn modelId="{DBC27A6B-1E6F-4D15-8284-2445E43BB8AB}" type="presParOf" srcId="{180B96B9-05ED-4DDF-AE71-D69FAC1AB0FB}" destId="{A1AC389A-C76C-4872-B831-6C60839611BD}" srcOrd="2" destOrd="0" presId="urn:microsoft.com/office/officeart/2018/2/layout/IconVerticalSolidList"/>
    <dgm:cxn modelId="{762F8F94-6B15-4BA1-8078-9B853D3E5CF0}" type="presParOf" srcId="{180B96B9-05ED-4DDF-AE71-D69FAC1AB0FB}" destId="{A3077E59-1513-46BE-9E7E-2D96789A461B}" srcOrd="3" destOrd="0" presId="urn:microsoft.com/office/officeart/2018/2/layout/IconVerticalSolidList"/>
    <dgm:cxn modelId="{BDAB459A-347F-4937-8371-6E5524C7FDE4}" type="presParOf" srcId="{45ED2856-E0FB-45B5-AA9F-2F5A8BBE5E89}" destId="{79B455AC-0CE0-4A94-AB9A-2E436C46AF1E}" srcOrd="3" destOrd="0" presId="urn:microsoft.com/office/officeart/2018/2/layout/IconVerticalSolidList"/>
    <dgm:cxn modelId="{E4B5D949-ABCD-40B2-95C9-C5E1FDC34F42}" type="presParOf" srcId="{45ED2856-E0FB-45B5-AA9F-2F5A8BBE5E89}" destId="{E8ABB6B7-02D5-4B3F-A164-40F7C05CA30C}" srcOrd="4" destOrd="0" presId="urn:microsoft.com/office/officeart/2018/2/layout/IconVerticalSolidList"/>
    <dgm:cxn modelId="{3EC0DBC2-8F41-41D4-B8A7-62F17C53024B}" type="presParOf" srcId="{E8ABB6B7-02D5-4B3F-A164-40F7C05CA30C}" destId="{0C744663-D2BE-4084-8788-B00DF851976D}" srcOrd="0" destOrd="0" presId="urn:microsoft.com/office/officeart/2018/2/layout/IconVerticalSolidList"/>
    <dgm:cxn modelId="{25824C5A-37A0-4621-B657-B82C6F6C8D6E}" type="presParOf" srcId="{E8ABB6B7-02D5-4B3F-A164-40F7C05CA30C}" destId="{A89BFFFE-C542-421C-B470-231AFE878E2F}" srcOrd="1" destOrd="0" presId="urn:microsoft.com/office/officeart/2018/2/layout/IconVerticalSolidList"/>
    <dgm:cxn modelId="{EB8802BC-DCF8-4A8C-801A-903349F3E24A}" type="presParOf" srcId="{E8ABB6B7-02D5-4B3F-A164-40F7C05CA30C}" destId="{48B16268-F333-4C1D-A027-5F6015DF969E}" srcOrd="2" destOrd="0" presId="urn:microsoft.com/office/officeart/2018/2/layout/IconVerticalSolidList"/>
    <dgm:cxn modelId="{A881B06F-DF30-4C71-892C-7E7AC1DAD36A}" type="presParOf" srcId="{E8ABB6B7-02D5-4B3F-A164-40F7C05CA30C}" destId="{A6CA1AC9-BF4F-47C2-9D2B-CCCFAAF688C1}" srcOrd="3" destOrd="0" presId="urn:microsoft.com/office/officeart/2018/2/layout/IconVerticalSolidList"/>
    <dgm:cxn modelId="{648198DD-5856-41AD-B71D-6D4C090FF0CA}" type="presParOf" srcId="{45ED2856-E0FB-45B5-AA9F-2F5A8BBE5E89}" destId="{99F3FD2A-4FBE-4352-8ED4-A8B75A41885D}" srcOrd="5" destOrd="0" presId="urn:microsoft.com/office/officeart/2018/2/layout/IconVerticalSolidList"/>
    <dgm:cxn modelId="{7FC679BA-36DD-47CA-9624-D53FBB861F74}" type="presParOf" srcId="{45ED2856-E0FB-45B5-AA9F-2F5A8BBE5E89}" destId="{25B044A4-8B73-4446-AD58-30C2FB273CBE}" srcOrd="6" destOrd="0" presId="urn:microsoft.com/office/officeart/2018/2/layout/IconVerticalSolidList"/>
    <dgm:cxn modelId="{ED678304-7EBF-424F-A87D-9830E4673407}" type="presParOf" srcId="{25B044A4-8B73-4446-AD58-30C2FB273CBE}" destId="{2D8B5051-D7A5-4C77-8933-93B85899EC90}" srcOrd="0" destOrd="0" presId="urn:microsoft.com/office/officeart/2018/2/layout/IconVerticalSolidList"/>
    <dgm:cxn modelId="{0C95AE4E-D6EC-49EA-BFDE-4A3C5702879E}" type="presParOf" srcId="{25B044A4-8B73-4446-AD58-30C2FB273CBE}" destId="{ECE61DE0-A479-4366-8D40-88377AD20AE7}" srcOrd="1" destOrd="0" presId="urn:microsoft.com/office/officeart/2018/2/layout/IconVerticalSolidList"/>
    <dgm:cxn modelId="{B5EC9948-3BC1-417D-B175-1A8F5F159F94}" type="presParOf" srcId="{25B044A4-8B73-4446-AD58-30C2FB273CBE}" destId="{7BFE9987-A3D6-4BDE-833B-08062735C112}" srcOrd="2" destOrd="0" presId="urn:microsoft.com/office/officeart/2018/2/layout/IconVerticalSolidList"/>
    <dgm:cxn modelId="{137C5A55-9307-40BC-8001-7D0F023D026F}" type="presParOf" srcId="{25B044A4-8B73-4446-AD58-30C2FB273CBE}" destId="{1ABB578B-64CE-4EA7-A5AE-F37A6757EBB3}" srcOrd="3" destOrd="0" presId="urn:microsoft.com/office/officeart/2018/2/layout/IconVerticalSolidList"/>
    <dgm:cxn modelId="{B7268C49-5A0F-4FBB-AACC-256F8F82A3E0}" type="presParOf" srcId="{45ED2856-E0FB-45B5-AA9F-2F5A8BBE5E89}" destId="{4A8C2FD2-3C02-499D-B87E-59350CB03D22}" srcOrd="7" destOrd="0" presId="urn:microsoft.com/office/officeart/2018/2/layout/IconVerticalSolidList"/>
    <dgm:cxn modelId="{EE73AFB6-725E-4839-B925-AF8D10033B32}" type="presParOf" srcId="{45ED2856-E0FB-45B5-AA9F-2F5A8BBE5E89}" destId="{BD2DE9D3-D5F1-4A42-8550-21C7677BC775}" srcOrd="8" destOrd="0" presId="urn:microsoft.com/office/officeart/2018/2/layout/IconVerticalSolidList"/>
    <dgm:cxn modelId="{17F72761-2906-4A34-B60D-8FF77FBF6650}" type="presParOf" srcId="{BD2DE9D3-D5F1-4A42-8550-21C7677BC775}" destId="{E17A6BC4-A4B4-4089-A5A2-AF07D703B58A}" srcOrd="0" destOrd="0" presId="urn:microsoft.com/office/officeart/2018/2/layout/IconVerticalSolidList"/>
    <dgm:cxn modelId="{4F65C16B-C9DC-4FC8-B744-829954A485AB}" type="presParOf" srcId="{BD2DE9D3-D5F1-4A42-8550-21C7677BC775}" destId="{A0AB2AD7-5106-40CD-9CF0-4567E42D7625}" srcOrd="1" destOrd="0" presId="urn:microsoft.com/office/officeart/2018/2/layout/IconVerticalSolidList"/>
    <dgm:cxn modelId="{F2D8E8E9-9465-41E5-B72A-6ED26F03F343}" type="presParOf" srcId="{BD2DE9D3-D5F1-4A42-8550-21C7677BC775}" destId="{5B88E46B-41C9-40C0-8993-705E59EE11A3}" srcOrd="2" destOrd="0" presId="urn:microsoft.com/office/officeart/2018/2/layout/IconVerticalSolidList"/>
    <dgm:cxn modelId="{64C5FC60-76BC-4624-AB00-3457C6E0D26C}" type="presParOf" srcId="{BD2DE9D3-D5F1-4A42-8550-21C7677BC775}" destId="{4063B3A8-71A2-412B-A242-717743EE6D9B}" srcOrd="3" destOrd="0" presId="urn:microsoft.com/office/officeart/2018/2/layout/IconVerticalSolidList"/>
    <dgm:cxn modelId="{886EC236-6F74-4410-AE5F-6EB42BE9EE53}" type="presParOf" srcId="{45ED2856-E0FB-45B5-AA9F-2F5A8BBE5E89}" destId="{696F09F7-FED9-4227-AEDA-4E289C388727}" srcOrd="9" destOrd="0" presId="urn:microsoft.com/office/officeart/2018/2/layout/IconVerticalSolidList"/>
    <dgm:cxn modelId="{23622C79-3677-4CFB-BA00-1909919CBD1A}" type="presParOf" srcId="{45ED2856-E0FB-45B5-AA9F-2F5A8BBE5E89}" destId="{7DF6073B-CC72-41A4-A0D9-1586165DB832}" srcOrd="10" destOrd="0" presId="urn:microsoft.com/office/officeart/2018/2/layout/IconVerticalSolidList"/>
    <dgm:cxn modelId="{E72BFD3B-1FE5-4275-ADDE-5A79800D565E}" type="presParOf" srcId="{7DF6073B-CC72-41A4-A0D9-1586165DB832}" destId="{AD37C201-55C3-45B0-A5FB-D11DD2C743FF}" srcOrd="0" destOrd="0" presId="urn:microsoft.com/office/officeart/2018/2/layout/IconVerticalSolidList"/>
    <dgm:cxn modelId="{0A2412B8-1240-44B1-BE4D-63AADA534153}" type="presParOf" srcId="{7DF6073B-CC72-41A4-A0D9-1586165DB832}" destId="{3171D261-2011-4196-B93A-D4169F4DDEC7}" srcOrd="1" destOrd="0" presId="urn:microsoft.com/office/officeart/2018/2/layout/IconVerticalSolidList"/>
    <dgm:cxn modelId="{2E3140CE-AF99-411E-BAA7-837028F59FFA}" type="presParOf" srcId="{7DF6073B-CC72-41A4-A0D9-1586165DB832}" destId="{6D0EA696-B562-47D1-B2DD-00C635454A7E}" srcOrd="2" destOrd="0" presId="urn:microsoft.com/office/officeart/2018/2/layout/IconVerticalSolidList"/>
    <dgm:cxn modelId="{C4D2E69F-4672-4437-8C16-111A98E9C027}" type="presParOf" srcId="{7DF6073B-CC72-41A4-A0D9-1586165DB832}" destId="{D4172D7C-650C-49BB-9DBE-0CBF41C71D8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8084B842-1EDD-4C31-8B2B-3B50F118ECE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5BD5525-42BD-48E0-B4D5-8B56063EADC5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Puedes realizar un trabajo secundario si:</a:t>
          </a:r>
          <a:endParaRPr lang="en-US" b="1" dirty="0">
            <a:solidFill>
              <a:srgbClr val="FFFF00"/>
            </a:solidFill>
          </a:endParaRPr>
        </a:p>
      </dgm:t>
    </dgm:pt>
    <dgm:pt modelId="{90D6CDA6-D5D5-48F0-A222-D9FDA3CD3B9D}" type="parTrans" cxnId="{4C8B41BA-2B6A-49B4-B216-B0C4BAAC554D}">
      <dgm:prSet/>
      <dgm:spPr/>
      <dgm:t>
        <a:bodyPr/>
        <a:lstStyle/>
        <a:p>
          <a:endParaRPr lang="en-US"/>
        </a:p>
      </dgm:t>
    </dgm:pt>
    <dgm:pt modelId="{198C0868-03D7-4773-B125-0B2EE4E981AF}" type="sibTrans" cxnId="{4C8B41BA-2B6A-49B4-B216-B0C4BAAC554D}">
      <dgm:prSet/>
      <dgm:spPr/>
      <dgm:t>
        <a:bodyPr/>
        <a:lstStyle/>
        <a:p>
          <a:endParaRPr lang="en-US"/>
        </a:p>
      </dgm:t>
    </dgm:pt>
    <dgm:pt modelId="{DD426853-4139-4C5B-973C-F6E4A82345F6}">
      <dgm:prSet/>
      <dgm:spPr/>
      <dgm:t>
        <a:bodyPr/>
        <a:lstStyle/>
        <a:p>
          <a:r>
            <a:rPr lang="es-ES" b="1" dirty="0">
              <a:solidFill>
                <a:srgbClr val="FFFF00"/>
              </a:solidFill>
            </a:rPr>
            <a:t>No se solapa </a:t>
          </a:r>
          <a:r>
            <a:rPr lang="es-ES" b="1" dirty="0"/>
            <a:t>ese horario con tu horario docente.</a:t>
          </a:r>
          <a:endParaRPr lang="en-US" b="1" dirty="0"/>
        </a:p>
      </dgm:t>
    </dgm:pt>
    <dgm:pt modelId="{BDED4D4F-C286-4156-8504-29238F278BC2}" type="parTrans" cxnId="{1BDE0BA0-C5A1-4AE4-A19B-AF3486D2F350}">
      <dgm:prSet/>
      <dgm:spPr/>
      <dgm:t>
        <a:bodyPr/>
        <a:lstStyle/>
        <a:p>
          <a:endParaRPr lang="en-US"/>
        </a:p>
      </dgm:t>
    </dgm:pt>
    <dgm:pt modelId="{447CE50F-02C8-4A9D-944F-E88C282C3F97}" type="sibTrans" cxnId="{1BDE0BA0-C5A1-4AE4-A19B-AF3486D2F350}">
      <dgm:prSet/>
      <dgm:spPr/>
      <dgm:t>
        <a:bodyPr/>
        <a:lstStyle/>
        <a:p>
          <a:endParaRPr lang="en-US"/>
        </a:p>
      </dgm:t>
    </dgm:pt>
    <dgm:pt modelId="{18C41813-8D51-47E4-8574-C60D3FDE283C}">
      <dgm:prSet/>
      <dgm:spPr/>
      <dgm:t>
        <a:bodyPr/>
        <a:lstStyle/>
        <a:p>
          <a:r>
            <a:rPr lang="es-ES" b="1" dirty="0"/>
            <a:t>Cumple una serie de </a:t>
          </a:r>
          <a:r>
            <a:rPr lang="es-ES" b="1" dirty="0">
              <a:solidFill>
                <a:srgbClr val="FFFF00"/>
              </a:solidFill>
            </a:rPr>
            <a:t>condiciones </a:t>
          </a:r>
          <a:r>
            <a:rPr lang="es-ES" b="1" dirty="0"/>
            <a:t>que te especificamos desde </a:t>
          </a:r>
          <a:r>
            <a:rPr lang="es-ES" b="1" dirty="0">
              <a:solidFill>
                <a:srgbClr val="FFFF00"/>
              </a:solidFill>
            </a:rPr>
            <a:t>ANPE.</a:t>
          </a:r>
          <a:endParaRPr lang="en-US" b="1" dirty="0">
            <a:solidFill>
              <a:srgbClr val="FFFF00"/>
            </a:solidFill>
          </a:endParaRPr>
        </a:p>
      </dgm:t>
    </dgm:pt>
    <dgm:pt modelId="{32E9D487-40DA-41CA-8DB8-D37CC5525966}" type="parTrans" cxnId="{51134B3E-510E-4EC5-A97F-B9D5E1EA6E0F}">
      <dgm:prSet/>
      <dgm:spPr/>
      <dgm:t>
        <a:bodyPr/>
        <a:lstStyle/>
        <a:p>
          <a:endParaRPr lang="en-US"/>
        </a:p>
      </dgm:t>
    </dgm:pt>
    <dgm:pt modelId="{2373171F-9DB8-4DB9-8989-F1E251AC9E35}" type="sibTrans" cxnId="{51134B3E-510E-4EC5-A97F-B9D5E1EA6E0F}">
      <dgm:prSet/>
      <dgm:spPr/>
      <dgm:t>
        <a:bodyPr/>
        <a:lstStyle/>
        <a:p>
          <a:endParaRPr lang="en-US"/>
        </a:p>
      </dgm:t>
    </dgm:pt>
    <dgm:pt modelId="{64B3100E-0379-41AC-8350-6790468A3375}">
      <dgm:prSet/>
      <dgm:spPr/>
      <dgm:t>
        <a:bodyPr/>
        <a:lstStyle/>
        <a:p>
          <a:r>
            <a:rPr lang="es-ES" b="1" dirty="0"/>
            <a:t>Desde </a:t>
          </a:r>
          <a:r>
            <a:rPr lang="es-ES" b="1" dirty="0">
              <a:solidFill>
                <a:srgbClr val="FFFF00"/>
              </a:solidFill>
            </a:rPr>
            <a:t>ANPE te ayudamos </a:t>
          </a:r>
          <a:r>
            <a:rPr lang="es-ES" b="1" dirty="0"/>
            <a:t>a solicitar la compatibilidad. </a:t>
          </a:r>
          <a:endParaRPr lang="en-US" b="1" dirty="0"/>
        </a:p>
      </dgm:t>
    </dgm:pt>
    <dgm:pt modelId="{90CA4040-3B63-4366-9CC0-5954A1094663}" type="parTrans" cxnId="{0B248B70-0B70-428F-9FE2-48CA306DF5AA}">
      <dgm:prSet/>
      <dgm:spPr/>
      <dgm:t>
        <a:bodyPr/>
        <a:lstStyle/>
        <a:p>
          <a:endParaRPr lang="en-US"/>
        </a:p>
      </dgm:t>
    </dgm:pt>
    <dgm:pt modelId="{E1C860B4-2ADB-40FB-97CE-4D2F5DB9C4FD}" type="sibTrans" cxnId="{0B248B70-0B70-428F-9FE2-48CA306DF5AA}">
      <dgm:prSet/>
      <dgm:spPr/>
      <dgm:t>
        <a:bodyPr/>
        <a:lstStyle/>
        <a:p>
          <a:endParaRPr lang="en-US"/>
        </a:p>
      </dgm:t>
    </dgm:pt>
    <dgm:pt modelId="{CDA4DCDB-3FB3-4C56-ACBF-CFC01FE15527}" type="pres">
      <dgm:prSet presAssocID="{8084B842-1EDD-4C31-8B2B-3B50F118ECE1}" presName="linear" presStyleCnt="0">
        <dgm:presLayoutVars>
          <dgm:animLvl val="lvl"/>
          <dgm:resizeHandles val="exact"/>
        </dgm:presLayoutVars>
      </dgm:prSet>
      <dgm:spPr/>
    </dgm:pt>
    <dgm:pt modelId="{CD98D4E5-0BE9-4CA1-BA73-D91677400C8A}" type="pres">
      <dgm:prSet presAssocID="{C5BD5525-42BD-48E0-B4D5-8B56063EADC5}" presName="parentText" presStyleLbl="node1" presStyleIdx="0" presStyleCnt="4" custScaleY="100416">
        <dgm:presLayoutVars>
          <dgm:chMax val="0"/>
          <dgm:bulletEnabled val="1"/>
        </dgm:presLayoutVars>
      </dgm:prSet>
      <dgm:spPr/>
    </dgm:pt>
    <dgm:pt modelId="{F78E6EE7-50B7-4549-A730-98A6F73A902C}" type="pres">
      <dgm:prSet presAssocID="{198C0868-03D7-4773-B125-0B2EE4E981AF}" presName="spacer" presStyleCnt="0"/>
      <dgm:spPr/>
    </dgm:pt>
    <dgm:pt modelId="{FEB99D24-1229-40BA-AD47-9BE08DF04406}" type="pres">
      <dgm:prSet presAssocID="{DD426853-4139-4C5B-973C-F6E4A82345F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D2CC72-5951-4ABB-BCA7-6AE2CA6E58F3}" type="pres">
      <dgm:prSet presAssocID="{447CE50F-02C8-4A9D-944F-E88C282C3F97}" presName="spacer" presStyleCnt="0"/>
      <dgm:spPr/>
    </dgm:pt>
    <dgm:pt modelId="{B0403A7A-3F6E-4504-B96F-A54766B4205B}" type="pres">
      <dgm:prSet presAssocID="{18C41813-8D51-47E4-8574-C60D3FDE283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D0AA920-5521-4A58-A0FA-67B2ED58DD17}" type="pres">
      <dgm:prSet presAssocID="{2373171F-9DB8-4DB9-8989-F1E251AC9E35}" presName="spacer" presStyleCnt="0"/>
      <dgm:spPr/>
    </dgm:pt>
    <dgm:pt modelId="{1158485B-6139-4502-A218-33F56438509A}" type="pres">
      <dgm:prSet presAssocID="{64B3100E-0379-41AC-8350-6790468A337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AF44D34-D6F9-46A1-8D17-BA1564DCA3F9}" type="presOf" srcId="{8084B842-1EDD-4C31-8B2B-3B50F118ECE1}" destId="{CDA4DCDB-3FB3-4C56-ACBF-CFC01FE15527}" srcOrd="0" destOrd="0" presId="urn:microsoft.com/office/officeart/2005/8/layout/vList2"/>
    <dgm:cxn modelId="{51134B3E-510E-4EC5-A97F-B9D5E1EA6E0F}" srcId="{8084B842-1EDD-4C31-8B2B-3B50F118ECE1}" destId="{18C41813-8D51-47E4-8574-C60D3FDE283C}" srcOrd="2" destOrd="0" parTransId="{32E9D487-40DA-41CA-8DB8-D37CC5525966}" sibTransId="{2373171F-9DB8-4DB9-8989-F1E251AC9E35}"/>
    <dgm:cxn modelId="{15DE783E-59F5-481B-B1E0-E330EDBE3219}" type="presOf" srcId="{C5BD5525-42BD-48E0-B4D5-8B56063EADC5}" destId="{CD98D4E5-0BE9-4CA1-BA73-D91677400C8A}" srcOrd="0" destOrd="0" presId="urn:microsoft.com/office/officeart/2005/8/layout/vList2"/>
    <dgm:cxn modelId="{0B248B70-0B70-428F-9FE2-48CA306DF5AA}" srcId="{8084B842-1EDD-4C31-8B2B-3B50F118ECE1}" destId="{64B3100E-0379-41AC-8350-6790468A3375}" srcOrd="3" destOrd="0" parTransId="{90CA4040-3B63-4366-9CC0-5954A1094663}" sibTransId="{E1C860B4-2ADB-40FB-97CE-4D2F5DB9C4FD}"/>
    <dgm:cxn modelId="{1BDE0BA0-C5A1-4AE4-A19B-AF3486D2F350}" srcId="{8084B842-1EDD-4C31-8B2B-3B50F118ECE1}" destId="{DD426853-4139-4C5B-973C-F6E4A82345F6}" srcOrd="1" destOrd="0" parTransId="{BDED4D4F-C286-4156-8504-29238F278BC2}" sibTransId="{447CE50F-02C8-4A9D-944F-E88C282C3F97}"/>
    <dgm:cxn modelId="{EB5C78B7-606C-44B4-A9AC-33BB4B82CFAD}" type="presOf" srcId="{64B3100E-0379-41AC-8350-6790468A3375}" destId="{1158485B-6139-4502-A218-33F56438509A}" srcOrd="0" destOrd="0" presId="urn:microsoft.com/office/officeart/2005/8/layout/vList2"/>
    <dgm:cxn modelId="{4C8B41BA-2B6A-49B4-B216-B0C4BAAC554D}" srcId="{8084B842-1EDD-4C31-8B2B-3B50F118ECE1}" destId="{C5BD5525-42BD-48E0-B4D5-8B56063EADC5}" srcOrd="0" destOrd="0" parTransId="{90D6CDA6-D5D5-48F0-A222-D9FDA3CD3B9D}" sibTransId="{198C0868-03D7-4773-B125-0B2EE4E981AF}"/>
    <dgm:cxn modelId="{B1048BBA-21C0-4763-A364-EAE481FB64B5}" type="presOf" srcId="{18C41813-8D51-47E4-8574-C60D3FDE283C}" destId="{B0403A7A-3F6E-4504-B96F-A54766B4205B}" srcOrd="0" destOrd="0" presId="urn:microsoft.com/office/officeart/2005/8/layout/vList2"/>
    <dgm:cxn modelId="{3FA201BE-BA11-4564-B358-3BD3A0E8F95F}" type="presOf" srcId="{DD426853-4139-4C5B-973C-F6E4A82345F6}" destId="{FEB99D24-1229-40BA-AD47-9BE08DF04406}" srcOrd="0" destOrd="0" presId="urn:microsoft.com/office/officeart/2005/8/layout/vList2"/>
    <dgm:cxn modelId="{96CE79B6-71A9-441A-A4EC-747C4DBC32B6}" type="presParOf" srcId="{CDA4DCDB-3FB3-4C56-ACBF-CFC01FE15527}" destId="{CD98D4E5-0BE9-4CA1-BA73-D91677400C8A}" srcOrd="0" destOrd="0" presId="urn:microsoft.com/office/officeart/2005/8/layout/vList2"/>
    <dgm:cxn modelId="{2E414DEB-522D-45C0-B900-3BE4EE736197}" type="presParOf" srcId="{CDA4DCDB-3FB3-4C56-ACBF-CFC01FE15527}" destId="{F78E6EE7-50B7-4549-A730-98A6F73A902C}" srcOrd="1" destOrd="0" presId="urn:microsoft.com/office/officeart/2005/8/layout/vList2"/>
    <dgm:cxn modelId="{1E21C063-B205-4218-9982-0814EB58CE5D}" type="presParOf" srcId="{CDA4DCDB-3FB3-4C56-ACBF-CFC01FE15527}" destId="{FEB99D24-1229-40BA-AD47-9BE08DF04406}" srcOrd="2" destOrd="0" presId="urn:microsoft.com/office/officeart/2005/8/layout/vList2"/>
    <dgm:cxn modelId="{8B82B82D-F61B-4CDF-96CA-FDEAC147E8FE}" type="presParOf" srcId="{CDA4DCDB-3FB3-4C56-ACBF-CFC01FE15527}" destId="{05D2CC72-5951-4ABB-BCA7-6AE2CA6E58F3}" srcOrd="3" destOrd="0" presId="urn:microsoft.com/office/officeart/2005/8/layout/vList2"/>
    <dgm:cxn modelId="{C675D3A4-C2B8-40C3-8DED-D9D82E06C9EF}" type="presParOf" srcId="{CDA4DCDB-3FB3-4C56-ACBF-CFC01FE15527}" destId="{B0403A7A-3F6E-4504-B96F-A54766B4205B}" srcOrd="4" destOrd="0" presId="urn:microsoft.com/office/officeart/2005/8/layout/vList2"/>
    <dgm:cxn modelId="{ACDDEA12-79A3-4D82-A3E1-A1CFCD2CDB5C}" type="presParOf" srcId="{CDA4DCDB-3FB3-4C56-ACBF-CFC01FE15527}" destId="{5D0AA920-5521-4A58-A0FA-67B2ED58DD17}" srcOrd="5" destOrd="0" presId="urn:microsoft.com/office/officeart/2005/8/layout/vList2"/>
    <dgm:cxn modelId="{CEA45319-3C89-4AD2-898B-48AB49A429DE}" type="presParOf" srcId="{CDA4DCDB-3FB3-4C56-ACBF-CFC01FE15527}" destId="{1158485B-6139-4502-A218-33F56438509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A4585BC-6658-44BF-AE2E-53880837EC0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BF00486-3E2F-47A5-95F4-2D441C5A5AC9}">
      <dgm:prSet custT="1"/>
      <dgm:spPr/>
      <dgm:t>
        <a:bodyPr/>
        <a:lstStyle/>
        <a:p>
          <a:r>
            <a:rPr lang="es-ES" sz="1800" b="1" dirty="0"/>
            <a:t>Podrás acceder, durante 48 horas, a esta presentación de PowerPoint en </a:t>
          </a:r>
          <a:r>
            <a:rPr lang="es-ES" sz="2200" b="1" dirty="0">
              <a:solidFill>
                <a:srgbClr val="00B0F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www.docentespublica.com</a:t>
          </a:r>
          <a:endParaRPr lang="en-US" sz="2200" b="1" dirty="0">
            <a:solidFill>
              <a:srgbClr val="00B0F0"/>
            </a:solidFill>
          </a:endParaRPr>
        </a:p>
      </dgm:t>
    </dgm:pt>
    <dgm:pt modelId="{CE6B4BEA-C072-4D96-8CFE-7181720E1656}" type="parTrans" cxnId="{7037A327-6069-42A8-9A7E-48945BC072D0}">
      <dgm:prSet/>
      <dgm:spPr/>
      <dgm:t>
        <a:bodyPr/>
        <a:lstStyle/>
        <a:p>
          <a:endParaRPr lang="en-US"/>
        </a:p>
      </dgm:t>
    </dgm:pt>
    <dgm:pt modelId="{F89F7452-62BD-410E-BA0F-BA2E66498018}" type="sibTrans" cxnId="{7037A327-6069-42A8-9A7E-48945BC072D0}">
      <dgm:prSet/>
      <dgm:spPr/>
      <dgm:t>
        <a:bodyPr/>
        <a:lstStyle/>
        <a:p>
          <a:endParaRPr lang="en-US"/>
        </a:p>
      </dgm:t>
    </dgm:pt>
    <dgm:pt modelId="{BFE39E03-4AC3-45A6-BB77-D12DF7E51E00}">
      <dgm:prSet custT="1"/>
      <dgm:spPr/>
      <dgm:t>
        <a:bodyPr/>
        <a:lstStyle/>
        <a:p>
          <a:r>
            <a:rPr lang="es-ES" sz="2800" b="1" dirty="0"/>
            <a:t>Si deseas afiliarte, puedes hacerlo       on-line. </a:t>
          </a:r>
          <a:endParaRPr lang="en-US" sz="2800" b="1" dirty="0"/>
        </a:p>
      </dgm:t>
    </dgm:pt>
    <dgm:pt modelId="{BFF0E0D1-36C7-4807-9399-8BC560371150}" type="parTrans" cxnId="{603D4DE5-F4F2-401F-8791-46D0BF8D9DE2}">
      <dgm:prSet/>
      <dgm:spPr/>
      <dgm:t>
        <a:bodyPr/>
        <a:lstStyle/>
        <a:p>
          <a:endParaRPr lang="en-US"/>
        </a:p>
      </dgm:t>
    </dgm:pt>
    <dgm:pt modelId="{FCCD6093-D3CB-4F17-B69B-5BBE04A3C987}" type="sibTrans" cxnId="{603D4DE5-F4F2-401F-8791-46D0BF8D9DE2}">
      <dgm:prSet/>
      <dgm:spPr/>
      <dgm:t>
        <a:bodyPr/>
        <a:lstStyle/>
        <a:p>
          <a:endParaRPr lang="en-US"/>
        </a:p>
      </dgm:t>
    </dgm:pt>
    <dgm:pt modelId="{FEF3C8DF-0557-457C-AEBC-AE7738BD6FBD}">
      <dgm:prSet custT="1"/>
      <dgm:spPr/>
      <dgm:t>
        <a:bodyPr/>
        <a:lstStyle/>
        <a:p>
          <a:r>
            <a:rPr lang="es-ES" sz="2300" b="1" dirty="0">
              <a:highlight>
                <a:srgbClr val="00FF00"/>
              </a:highlight>
            </a:rPr>
            <a:t>Si tienes dudas sobre la afiliación o matrícula en nuestros cursos:</a:t>
          </a:r>
          <a:endParaRPr lang="en-US" sz="2300" b="1" dirty="0">
            <a:highlight>
              <a:srgbClr val="00FF00"/>
            </a:highlight>
          </a:endParaRPr>
        </a:p>
      </dgm:t>
    </dgm:pt>
    <dgm:pt modelId="{45EA4266-7481-41AD-9B18-F34D6F615D40}" type="parTrans" cxnId="{1E4963B2-031C-49C2-BDA8-5354AA3D5792}">
      <dgm:prSet/>
      <dgm:spPr/>
      <dgm:t>
        <a:bodyPr/>
        <a:lstStyle/>
        <a:p>
          <a:endParaRPr lang="en-US"/>
        </a:p>
      </dgm:t>
    </dgm:pt>
    <dgm:pt modelId="{0CB62EF6-DF3B-4663-A47A-CBFF239B2142}" type="sibTrans" cxnId="{1E4963B2-031C-49C2-BDA8-5354AA3D5792}">
      <dgm:prSet/>
      <dgm:spPr/>
      <dgm:t>
        <a:bodyPr/>
        <a:lstStyle/>
        <a:p>
          <a:endParaRPr lang="en-US"/>
        </a:p>
      </dgm:t>
    </dgm:pt>
    <dgm:pt modelId="{C99300FD-785F-4DCD-94EA-42F1022FE90C}">
      <dgm:prSet custT="1"/>
      <dgm:spPr/>
      <dgm:t>
        <a:bodyPr/>
        <a:lstStyle/>
        <a:p>
          <a:r>
            <a:rPr lang="es-ES" sz="2400" dirty="0"/>
            <a:t>Puedes llamar a la sede: </a:t>
          </a:r>
          <a:r>
            <a:rPr lang="es-ES" sz="2400" b="1" dirty="0">
              <a:solidFill>
                <a:srgbClr val="0070C0"/>
              </a:solidFill>
            </a:rPr>
            <a:t>965208904</a:t>
          </a:r>
          <a:endParaRPr lang="en-US" sz="2400" b="1" dirty="0">
            <a:solidFill>
              <a:srgbClr val="0070C0"/>
            </a:solidFill>
          </a:endParaRPr>
        </a:p>
      </dgm:t>
    </dgm:pt>
    <dgm:pt modelId="{CC5D6979-4CEC-4C35-88B7-5D08D60BB28F}" type="parTrans" cxnId="{DDCE059B-B111-43B0-8530-CF9DCA96FE0E}">
      <dgm:prSet/>
      <dgm:spPr/>
      <dgm:t>
        <a:bodyPr/>
        <a:lstStyle/>
        <a:p>
          <a:endParaRPr lang="en-US"/>
        </a:p>
      </dgm:t>
    </dgm:pt>
    <dgm:pt modelId="{465D1851-423F-4AB4-B1DF-F589E97C4567}" type="sibTrans" cxnId="{DDCE059B-B111-43B0-8530-CF9DCA96FE0E}">
      <dgm:prSet/>
      <dgm:spPr/>
      <dgm:t>
        <a:bodyPr/>
        <a:lstStyle/>
        <a:p>
          <a:endParaRPr lang="en-US"/>
        </a:p>
      </dgm:t>
    </dgm:pt>
    <dgm:pt modelId="{2790E56F-4FD7-4A01-9CD1-A8AB414D698A}">
      <dgm:prSet custT="1"/>
      <dgm:spPr/>
      <dgm:t>
        <a:bodyPr/>
        <a:lstStyle/>
        <a:p>
          <a:r>
            <a:rPr lang="es-ES" sz="2300" dirty="0"/>
            <a:t>O escribir a </a:t>
          </a:r>
          <a:r>
            <a:rPr lang="es-ES" sz="2300" b="1" dirty="0">
              <a:solidFill>
                <a:srgbClr val="0070C0"/>
              </a:solidFill>
            </a:rPr>
            <a:t>administracion@anpealacant.es</a:t>
          </a:r>
          <a:endParaRPr lang="en-US" sz="2300" b="1" dirty="0">
            <a:solidFill>
              <a:srgbClr val="0070C0"/>
            </a:solidFill>
          </a:endParaRPr>
        </a:p>
      </dgm:t>
    </dgm:pt>
    <dgm:pt modelId="{ADF1F317-4DE2-42B6-AC4A-C7F72C75179D}" type="parTrans" cxnId="{B80EF857-1A3C-4D94-BAB1-9EE469E8275E}">
      <dgm:prSet/>
      <dgm:spPr/>
      <dgm:t>
        <a:bodyPr/>
        <a:lstStyle/>
        <a:p>
          <a:endParaRPr lang="en-US"/>
        </a:p>
      </dgm:t>
    </dgm:pt>
    <dgm:pt modelId="{9E12A107-ED82-4BE3-BDBE-A5962C0161F2}" type="sibTrans" cxnId="{B80EF857-1A3C-4D94-BAB1-9EE469E8275E}">
      <dgm:prSet/>
      <dgm:spPr/>
      <dgm:t>
        <a:bodyPr/>
        <a:lstStyle/>
        <a:p>
          <a:endParaRPr lang="en-US"/>
        </a:p>
      </dgm:t>
    </dgm:pt>
    <dgm:pt modelId="{DB2ADE71-682E-42F0-9A57-41DA5C866447}" type="pres">
      <dgm:prSet presAssocID="{6A4585BC-6658-44BF-AE2E-53880837EC0D}" presName="root" presStyleCnt="0">
        <dgm:presLayoutVars>
          <dgm:dir/>
          <dgm:resizeHandles val="exact"/>
        </dgm:presLayoutVars>
      </dgm:prSet>
      <dgm:spPr/>
    </dgm:pt>
    <dgm:pt modelId="{E1EE32B7-7DD9-4AF0-94B8-B20465A5DA43}" type="pres">
      <dgm:prSet presAssocID="{EBF00486-3E2F-47A5-95F4-2D441C5A5AC9}" presName="compNode" presStyleCnt="0"/>
      <dgm:spPr/>
    </dgm:pt>
    <dgm:pt modelId="{95C613CA-46FF-4EB7-A71E-5DB939C0D457}" type="pres">
      <dgm:prSet presAssocID="{EBF00486-3E2F-47A5-95F4-2D441C5A5AC9}" presName="bgRect" presStyleLbl="bgShp" presStyleIdx="0" presStyleCnt="5"/>
      <dgm:spPr/>
    </dgm:pt>
    <dgm:pt modelId="{9611E1C7-4E1D-4CD0-B835-5423FE8B07FA}" type="pres">
      <dgm:prSet presAssocID="{EBF00486-3E2F-47A5-95F4-2D441C5A5AC9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48B24172-5A8A-4874-96A9-911B1EA1AA24}" type="pres">
      <dgm:prSet presAssocID="{EBF00486-3E2F-47A5-95F4-2D441C5A5AC9}" presName="spaceRect" presStyleCnt="0"/>
      <dgm:spPr/>
    </dgm:pt>
    <dgm:pt modelId="{C490BA4C-7923-4352-BE02-5A3313986C43}" type="pres">
      <dgm:prSet presAssocID="{EBF00486-3E2F-47A5-95F4-2D441C5A5AC9}" presName="parTx" presStyleLbl="revTx" presStyleIdx="0" presStyleCnt="5">
        <dgm:presLayoutVars>
          <dgm:chMax val="0"/>
          <dgm:chPref val="0"/>
        </dgm:presLayoutVars>
      </dgm:prSet>
      <dgm:spPr/>
    </dgm:pt>
    <dgm:pt modelId="{D5CAA483-C5C3-4100-85FE-9B1ECDDF82AA}" type="pres">
      <dgm:prSet presAssocID="{F89F7452-62BD-410E-BA0F-BA2E66498018}" presName="sibTrans" presStyleCnt="0"/>
      <dgm:spPr/>
    </dgm:pt>
    <dgm:pt modelId="{238452DB-C0F3-45B8-AF96-D4A346A7866A}" type="pres">
      <dgm:prSet presAssocID="{BFE39E03-4AC3-45A6-BB77-D12DF7E51E00}" presName="compNode" presStyleCnt="0"/>
      <dgm:spPr/>
    </dgm:pt>
    <dgm:pt modelId="{EAC408C9-932F-4B5C-9771-A96FCAA08FEB}" type="pres">
      <dgm:prSet presAssocID="{BFE39E03-4AC3-45A6-BB77-D12DF7E51E00}" presName="bgRect" presStyleLbl="bgShp" presStyleIdx="1" presStyleCnt="5"/>
      <dgm:spPr/>
    </dgm:pt>
    <dgm:pt modelId="{62FB2A37-41D6-4983-8BF1-A22B24DAA7D0}" type="pres">
      <dgm:prSet presAssocID="{BFE39E03-4AC3-45A6-BB77-D12DF7E51E00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el Face Outline"/>
        </a:ext>
      </dgm:extLst>
    </dgm:pt>
    <dgm:pt modelId="{E33C89D7-5947-40D0-BCB2-20912E7763E5}" type="pres">
      <dgm:prSet presAssocID="{BFE39E03-4AC3-45A6-BB77-D12DF7E51E00}" presName="spaceRect" presStyleCnt="0"/>
      <dgm:spPr/>
    </dgm:pt>
    <dgm:pt modelId="{8F14C588-5D2C-406C-987A-1C3FE1949242}" type="pres">
      <dgm:prSet presAssocID="{BFE39E03-4AC3-45A6-BB77-D12DF7E51E00}" presName="parTx" presStyleLbl="revTx" presStyleIdx="1" presStyleCnt="5">
        <dgm:presLayoutVars>
          <dgm:chMax val="0"/>
          <dgm:chPref val="0"/>
        </dgm:presLayoutVars>
      </dgm:prSet>
      <dgm:spPr/>
    </dgm:pt>
    <dgm:pt modelId="{CB2EF10A-7074-48E2-BE0A-0CDD138CAE8B}" type="pres">
      <dgm:prSet presAssocID="{FCCD6093-D3CB-4F17-B69B-5BBE04A3C987}" presName="sibTrans" presStyleCnt="0"/>
      <dgm:spPr/>
    </dgm:pt>
    <dgm:pt modelId="{D80B7092-EAE0-4BF1-A04E-48849FEDB108}" type="pres">
      <dgm:prSet presAssocID="{FEF3C8DF-0557-457C-AEBC-AE7738BD6FBD}" presName="compNode" presStyleCnt="0"/>
      <dgm:spPr/>
    </dgm:pt>
    <dgm:pt modelId="{065A29FF-3AEC-4323-AB3F-90F4F46AC963}" type="pres">
      <dgm:prSet presAssocID="{FEF3C8DF-0557-457C-AEBC-AE7738BD6FBD}" presName="bgRect" presStyleLbl="bgShp" presStyleIdx="2" presStyleCnt="5"/>
      <dgm:spPr/>
    </dgm:pt>
    <dgm:pt modelId="{03163429-29D1-46F9-B258-72FA17216E75}" type="pres">
      <dgm:prSet presAssocID="{FEF3C8DF-0557-457C-AEBC-AE7738BD6FBD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ED9A4B66-AEF4-4484-85BC-BDA13DB8D446}" type="pres">
      <dgm:prSet presAssocID="{FEF3C8DF-0557-457C-AEBC-AE7738BD6FBD}" presName="spaceRect" presStyleCnt="0"/>
      <dgm:spPr/>
    </dgm:pt>
    <dgm:pt modelId="{9EF12C4F-F936-4821-9589-6B1CF3871E11}" type="pres">
      <dgm:prSet presAssocID="{FEF3C8DF-0557-457C-AEBC-AE7738BD6FBD}" presName="parTx" presStyleLbl="revTx" presStyleIdx="2" presStyleCnt="5">
        <dgm:presLayoutVars>
          <dgm:chMax val="0"/>
          <dgm:chPref val="0"/>
        </dgm:presLayoutVars>
      </dgm:prSet>
      <dgm:spPr/>
    </dgm:pt>
    <dgm:pt modelId="{240AD204-ABE1-4DF1-B984-1D0FF60414D1}" type="pres">
      <dgm:prSet presAssocID="{0CB62EF6-DF3B-4663-A47A-CBFF239B2142}" presName="sibTrans" presStyleCnt="0"/>
      <dgm:spPr/>
    </dgm:pt>
    <dgm:pt modelId="{38EC35B3-B121-4204-9B55-37E52D5A051B}" type="pres">
      <dgm:prSet presAssocID="{C99300FD-785F-4DCD-94EA-42F1022FE90C}" presName="compNode" presStyleCnt="0"/>
      <dgm:spPr/>
    </dgm:pt>
    <dgm:pt modelId="{52530F8E-492D-4A70-9168-39C3ED7DA948}" type="pres">
      <dgm:prSet presAssocID="{C99300FD-785F-4DCD-94EA-42F1022FE90C}" presName="bgRect" presStyleLbl="bgShp" presStyleIdx="3" presStyleCnt="5"/>
      <dgm:spPr/>
    </dgm:pt>
    <dgm:pt modelId="{FE642A86-D1C4-489F-AC31-393294E0C371}" type="pres">
      <dgm:prSet presAssocID="{C99300FD-785F-4DCD-94EA-42F1022FE90C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D199582A-5B68-4534-9C6D-4174F06079DA}" type="pres">
      <dgm:prSet presAssocID="{C99300FD-785F-4DCD-94EA-42F1022FE90C}" presName="spaceRect" presStyleCnt="0"/>
      <dgm:spPr/>
    </dgm:pt>
    <dgm:pt modelId="{FD82A2E2-518F-488E-982B-72B5266B23AB}" type="pres">
      <dgm:prSet presAssocID="{C99300FD-785F-4DCD-94EA-42F1022FE90C}" presName="parTx" presStyleLbl="revTx" presStyleIdx="3" presStyleCnt="5">
        <dgm:presLayoutVars>
          <dgm:chMax val="0"/>
          <dgm:chPref val="0"/>
        </dgm:presLayoutVars>
      </dgm:prSet>
      <dgm:spPr/>
    </dgm:pt>
    <dgm:pt modelId="{C1EC4773-B2B7-44BA-AE25-0A9DEE627D8C}" type="pres">
      <dgm:prSet presAssocID="{465D1851-423F-4AB4-B1DF-F589E97C4567}" presName="sibTrans" presStyleCnt="0"/>
      <dgm:spPr/>
    </dgm:pt>
    <dgm:pt modelId="{675276BD-84CD-4261-8F98-94D499AE2598}" type="pres">
      <dgm:prSet presAssocID="{2790E56F-4FD7-4A01-9CD1-A8AB414D698A}" presName="compNode" presStyleCnt="0"/>
      <dgm:spPr/>
    </dgm:pt>
    <dgm:pt modelId="{ECBAD019-8E8B-45B0-9B6A-12D05E2A35AA}" type="pres">
      <dgm:prSet presAssocID="{2790E56F-4FD7-4A01-9CD1-A8AB414D698A}" presName="bgRect" presStyleLbl="bgShp" presStyleIdx="4" presStyleCnt="5"/>
      <dgm:spPr/>
    </dgm:pt>
    <dgm:pt modelId="{CE30B0B2-AEA3-4F71-AC56-0F41B0D91C4A}" type="pres">
      <dgm:prSet presAssocID="{2790E56F-4FD7-4A01-9CD1-A8AB414D698A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ador"/>
        </a:ext>
      </dgm:extLst>
    </dgm:pt>
    <dgm:pt modelId="{64804DEE-57F6-4062-9088-867D2F6CF5A1}" type="pres">
      <dgm:prSet presAssocID="{2790E56F-4FD7-4A01-9CD1-A8AB414D698A}" presName="spaceRect" presStyleCnt="0"/>
      <dgm:spPr/>
    </dgm:pt>
    <dgm:pt modelId="{47067A95-971B-4C7A-9AC5-2D4D66CC9271}" type="pres">
      <dgm:prSet presAssocID="{2790E56F-4FD7-4A01-9CD1-A8AB414D698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5ABAE09-6984-46AA-BAC8-BA0E996E1015}" type="presOf" srcId="{2790E56F-4FD7-4A01-9CD1-A8AB414D698A}" destId="{47067A95-971B-4C7A-9AC5-2D4D66CC9271}" srcOrd="0" destOrd="0" presId="urn:microsoft.com/office/officeart/2018/2/layout/IconVerticalSolidList"/>
    <dgm:cxn modelId="{0F8CB216-501E-4DFA-837D-CBBA45B4F494}" type="presOf" srcId="{6A4585BC-6658-44BF-AE2E-53880837EC0D}" destId="{DB2ADE71-682E-42F0-9A57-41DA5C866447}" srcOrd="0" destOrd="0" presId="urn:microsoft.com/office/officeart/2018/2/layout/IconVerticalSolidList"/>
    <dgm:cxn modelId="{7037A327-6069-42A8-9A7E-48945BC072D0}" srcId="{6A4585BC-6658-44BF-AE2E-53880837EC0D}" destId="{EBF00486-3E2F-47A5-95F4-2D441C5A5AC9}" srcOrd="0" destOrd="0" parTransId="{CE6B4BEA-C072-4D96-8CFE-7181720E1656}" sibTransId="{F89F7452-62BD-410E-BA0F-BA2E66498018}"/>
    <dgm:cxn modelId="{652EE064-8103-445A-8246-446E59853EA4}" type="presOf" srcId="{C99300FD-785F-4DCD-94EA-42F1022FE90C}" destId="{FD82A2E2-518F-488E-982B-72B5266B23AB}" srcOrd="0" destOrd="0" presId="urn:microsoft.com/office/officeart/2018/2/layout/IconVerticalSolidList"/>
    <dgm:cxn modelId="{5BEE4A71-2FDB-4DBC-90A5-E5512ECA7935}" type="presOf" srcId="{EBF00486-3E2F-47A5-95F4-2D441C5A5AC9}" destId="{C490BA4C-7923-4352-BE02-5A3313986C43}" srcOrd="0" destOrd="0" presId="urn:microsoft.com/office/officeart/2018/2/layout/IconVerticalSolidList"/>
    <dgm:cxn modelId="{B80EF857-1A3C-4D94-BAB1-9EE469E8275E}" srcId="{6A4585BC-6658-44BF-AE2E-53880837EC0D}" destId="{2790E56F-4FD7-4A01-9CD1-A8AB414D698A}" srcOrd="4" destOrd="0" parTransId="{ADF1F317-4DE2-42B6-AC4A-C7F72C75179D}" sibTransId="{9E12A107-ED82-4BE3-BDBE-A5962C0161F2}"/>
    <dgm:cxn modelId="{DDCE059B-B111-43B0-8530-CF9DCA96FE0E}" srcId="{6A4585BC-6658-44BF-AE2E-53880837EC0D}" destId="{C99300FD-785F-4DCD-94EA-42F1022FE90C}" srcOrd="3" destOrd="0" parTransId="{CC5D6979-4CEC-4C35-88B7-5D08D60BB28F}" sibTransId="{465D1851-423F-4AB4-B1DF-F589E97C4567}"/>
    <dgm:cxn modelId="{1E4963B2-031C-49C2-BDA8-5354AA3D5792}" srcId="{6A4585BC-6658-44BF-AE2E-53880837EC0D}" destId="{FEF3C8DF-0557-457C-AEBC-AE7738BD6FBD}" srcOrd="2" destOrd="0" parTransId="{45EA4266-7481-41AD-9B18-F34D6F615D40}" sibTransId="{0CB62EF6-DF3B-4663-A47A-CBFF239B2142}"/>
    <dgm:cxn modelId="{2B8F6CC0-2095-497B-AF40-F41032A98B67}" type="presOf" srcId="{FEF3C8DF-0557-457C-AEBC-AE7738BD6FBD}" destId="{9EF12C4F-F936-4821-9589-6B1CF3871E11}" srcOrd="0" destOrd="0" presId="urn:microsoft.com/office/officeart/2018/2/layout/IconVerticalSolidList"/>
    <dgm:cxn modelId="{603D4DE5-F4F2-401F-8791-46D0BF8D9DE2}" srcId="{6A4585BC-6658-44BF-AE2E-53880837EC0D}" destId="{BFE39E03-4AC3-45A6-BB77-D12DF7E51E00}" srcOrd="1" destOrd="0" parTransId="{BFF0E0D1-36C7-4807-9399-8BC560371150}" sibTransId="{FCCD6093-D3CB-4F17-B69B-5BBE04A3C987}"/>
    <dgm:cxn modelId="{90DEF9ED-8C32-4495-9C06-40FE16913FFE}" type="presOf" srcId="{BFE39E03-4AC3-45A6-BB77-D12DF7E51E00}" destId="{8F14C588-5D2C-406C-987A-1C3FE1949242}" srcOrd="0" destOrd="0" presId="urn:microsoft.com/office/officeart/2018/2/layout/IconVerticalSolidList"/>
    <dgm:cxn modelId="{D3B106D8-6DDB-49EA-ADCB-1081800970E1}" type="presParOf" srcId="{DB2ADE71-682E-42F0-9A57-41DA5C866447}" destId="{E1EE32B7-7DD9-4AF0-94B8-B20465A5DA43}" srcOrd="0" destOrd="0" presId="urn:microsoft.com/office/officeart/2018/2/layout/IconVerticalSolidList"/>
    <dgm:cxn modelId="{799578C6-C64D-48D7-B68A-747FC304C9EA}" type="presParOf" srcId="{E1EE32B7-7DD9-4AF0-94B8-B20465A5DA43}" destId="{95C613CA-46FF-4EB7-A71E-5DB939C0D457}" srcOrd="0" destOrd="0" presId="urn:microsoft.com/office/officeart/2018/2/layout/IconVerticalSolidList"/>
    <dgm:cxn modelId="{54ECAB81-3FCE-4708-AC54-A03DD847036F}" type="presParOf" srcId="{E1EE32B7-7DD9-4AF0-94B8-B20465A5DA43}" destId="{9611E1C7-4E1D-4CD0-B835-5423FE8B07FA}" srcOrd="1" destOrd="0" presId="urn:microsoft.com/office/officeart/2018/2/layout/IconVerticalSolidList"/>
    <dgm:cxn modelId="{E7A61713-5140-4E7F-B359-3CAF274738EA}" type="presParOf" srcId="{E1EE32B7-7DD9-4AF0-94B8-B20465A5DA43}" destId="{48B24172-5A8A-4874-96A9-911B1EA1AA24}" srcOrd="2" destOrd="0" presId="urn:microsoft.com/office/officeart/2018/2/layout/IconVerticalSolidList"/>
    <dgm:cxn modelId="{34C24769-2D81-4FD4-A6E3-EF2354FC343B}" type="presParOf" srcId="{E1EE32B7-7DD9-4AF0-94B8-B20465A5DA43}" destId="{C490BA4C-7923-4352-BE02-5A3313986C43}" srcOrd="3" destOrd="0" presId="urn:microsoft.com/office/officeart/2018/2/layout/IconVerticalSolidList"/>
    <dgm:cxn modelId="{CA80F3F6-1412-4091-864E-80C3A816AD4D}" type="presParOf" srcId="{DB2ADE71-682E-42F0-9A57-41DA5C866447}" destId="{D5CAA483-C5C3-4100-85FE-9B1ECDDF82AA}" srcOrd="1" destOrd="0" presId="urn:microsoft.com/office/officeart/2018/2/layout/IconVerticalSolidList"/>
    <dgm:cxn modelId="{E74566DD-B443-46A3-BCED-A4D2141215AC}" type="presParOf" srcId="{DB2ADE71-682E-42F0-9A57-41DA5C866447}" destId="{238452DB-C0F3-45B8-AF96-D4A346A7866A}" srcOrd="2" destOrd="0" presId="urn:microsoft.com/office/officeart/2018/2/layout/IconVerticalSolidList"/>
    <dgm:cxn modelId="{284372DA-CCE2-41ED-A001-995D20C087FB}" type="presParOf" srcId="{238452DB-C0F3-45B8-AF96-D4A346A7866A}" destId="{EAC408C9-932F-4B5C-9771-A96FCAA08FEB}" srcOrd="0" destOrd="0" presId="urn:microsoft.com/office/officeart/2018/2/layout/IconVerticalSolidList"/>
    <dgm:cxn modelId="{13F4B14E-0EF8-463E-957B-43BD1952C80F}" type="presParOf" srcId="{238452DB-C0F3-45B8-AF96-D4A346A7866A}" destId="{62FB2A37-41D6-4983-8BF1-A22B24DAA7D0}" srcOrd="1" destOrd="0" presId="urn:microsoft.com/office/officeart/2018/2/layout/IconVerticalSolidList"/>
    <dgm:cxn modelId="{3D3B3FE8-1E04-46AD-9BDB-207AF5F2BDA9}" type="presParOf" srcId="{238452DB-C0F3-45B8-AF96-D4A346A7866A}" destId="{E33C89D7-5947-40D0-BCB2-20912E7763E5}" srcOrd="2" destOrd="0" presId="urn:microsoft.com/office/officeart/2018/2/layout/IconVerticalSolidList"/>
    <dgm:cxn modelId="{F0BEB1D7-E01C-447C-ADE2-E5D64519EC75}" type="presParOf" srcId="{238452DB-C0F3-45B8-AF96-D4A346A7866A}" destId="{8F14C588-5D2C-406C-987A-1C3FE1949242}" srcOrd="3" destOrd="0" presId="urn:microsoft.com/office/officeart/2018/2/layout/IconVerticalSolidList"/>
    <dgm:cxn modelId="{F87C6308-8AF8-44E6-84F9-6C23134B2D4B}" type="presParOf" srcId="{DB2ADE71-682E-42F0-9A57-41DA5C866447}" destId="{CB2EF10A-7074-48E2-BE0A-0CDD138CAE8B}" srcOrd="3" destOrd="0" presId="urn:microsoft.com/office/officeart/2018/2/layout/IconVerticalSolidList"/>
    <dgm:cxn modelId="{7D044920-EFBB-4227-9228-A2999CD66852}" type="presParOf" srcId="{DB2ADE71-682E-42F0-9A57-41DA5C866447}" destId="{D80B7092-EAE0-4BF1-A04E-48849FEDB108}" srcOrd="4" destOrd="0" presId="urn:microsoft.com/office/officeart/2018/2/layout/IconVerticalSolidList"/>
    <dgm:cxn modelId="{4AF2CD09-19D3-4C48-914B-0C50CAB79A76}" type="presParOf" srcId="{D80B7092-EAE0-4BF1-A04E-48849FEDB108}" destId="{065A29FF-3AEC-4323-AB3F-90F4F46AC963}" srcOrd="0" destOrd="0" presId="urn:microsoft.com/office/officeart/2018/2/layout/IconVerticalSolidList"/>
    <dgm:cxn modelId="{481CBCBA-ADE0-4AC9-9C35-3E4AD0E862FC}" type="presParOf" srcId="{D80B7092-EAE0-4BF1-A04E-48849FEDB108}" destId="{03163429-29D1-46F9-B258-72FA17216E75}" srcOrd="1" destOrd="0" presId="urn:microsoft.com/office/officeart/2018/2/layout/IconVerticalSolidList"/>
    <dgm:cxn modelId="{BDA91030-F8FA-4AEF-AEE2-04D8E84EE640}" type="presParOf" srcId="{D80B7092-EAE0-4BF1-A04E-48849FEDB108}" destId="{ED9A4B66-AEF4-4484-85BC-BDA13DB8D446}" srcOrd="2" destOrd="0" presId="urn:microsoft.com/office/officeart/2018/2/layout/IconVerticalSolidList"/>
    <dgm:cxn modelId="{959C69FE-4241-4F1D-B342-E0E494CFA580}" type="presParOf" srcId="{D80B7092-EAE0-4BF1-A04E-48849FEDB108}" destId="{9EF12C4F-F936-4821-9589-6B1CF3871E11}" srcOrd="3" destOrd="0" presId="urn:microsoft.com/office/officeart/2018/2/layout/IconVerticalSolidList"/>
    <dgm:cxn modelId="{D46FBE0E-AA93-415E-A565-9C3572BB13A6}" type="presParOf" srcId="{DB2ADE71-682E-42F0-9A57-41DA5C866447}" destId="{240AD204-ABE1-4DF1-B984-1D0FF60414D1}" srcOrd="5" destOrd="0" presId="urn:microsoft.com/office/officeart/2018/2/layout/IconVerticalSolidList"/>
    <dgm:cxn modelId="{6F9E19A7-67B7-4720-A55B-3FD5555232FD}" type="presParOf" srcId="{DB2ADE71-682E-42F0-9A57-41DA5C866447}" destId="{38EC35B3-B121-4204-9B55-37E52D5A051B}" srcOrd="6" destOrd="0" presId="urn:microsoft.com/office/officeart/2018/2/layout/IconVerticalSolidList"/>
    <dgm:cxn modelId="{4E770BF6-67ED-4DF7-8911-833DC92AC433}" type="presParOf" srcId="{38EC35B3-B121-4204-9B55-37E52D5A051B}" destId="{52530F8E-492D-4A70-9168-39C3ED7DA948}" srcOrd="0" destOrd="0" presId="urn:microsoft.com/office/officeart/2018/2/layout/IconVerticalSolidList"/>
    <dgm:cxn modelId="{FC1FE0CF-8351-4FED-A944-5FFE6B10E43F}" type="presParOf" srcId="{38EC35B3-B121-4204-9B55-37E52D5A051B}" destId="{FE642A86-D1C4-489F-AC31-393294E0C371}" srcOrd="1" destOrd="0" presId="urn:microsoft.com/office/officeart/2018/2/layout/IconVerticalSolidList"/>
    <dgm:cxn modelId="{29B5D6C9-DEC7-4A32-A6C6-E6FA39B19F57}" type="presParOf" srcId="{38EC35B3-B121-4204-9B55-37E52D5A051B}" destId="{D199582A-5B68-4534-9C6D-4174F06079DA}" srcOrd="2" destOrd="0" presId="urn:microsoft.com/office/officeart/2018/2/layout/IconVerticalSolidList"/>
    <dgm:cxn modelId="{DB173C28-0CCC-418F-AE3B-D7C24DD343A0}" type="presParOf" srcId="{38EC35B3-B121-4204-9B55-37E52D5A051B}" destId="{FD82A2E2-518F-488E-982B-72B5266B23AB}" srcOrd="3" destOrd="0" presId="urn:microsoft.com/office/officeart/2018/2/layout/IconVerticalSolidList"/>
    <dgm:cxn modelId="{B4FAF3A4-34F8-4294-801A-26804574E9CF}" type="presParOf" srcId="{DB2ADE71-682E-42F0-9A57-41DA5C866447}" destId="{C1EC4773-B2B7-44BA-AE25-0A9DEE627D8C}" srcOrd="7" destOrd="0" presId="urn:microsoft.com/office/officeart/2018/2/layout/IconVerticalSolidList"/>
    <dgm:cxn modelId="{30FA9F89-1DC6-4E3C-A87D-E019A2389B5C}" type="presParOf" srcId="{DB2ADE71-682E-42F0-9A57-41DA5C866447}" destId="{675276BD-84CD-4261-8F98-94D499AE2598}" srcOrd="8" destOrd="0" presId="urn:microsoft.com/office/officeart/2018/2/layout/IconVerticalSolidList"/>
    <dgm:cxn modelId="{AC3F096E-0ADA-4226-B81D-425FFB9483DB}" type="presParOf" srcId="{675276BD-84CD-4261-8F98-94D499AE2598}" destId="{ECBAD019-8E8B-45B0-9B6A-12D05E2A35AA}" srcOrd="0" destOrd="0" presId="urn:microsoft.com/office/officeart/2018/2/layout/IconVerticalSolidList"/>
    <dgm:cxn modelId="{89CE84B2-717D-4E00-A59F-352490B8EDF1}" type="presParOf" srcId="{675276BD-84CD-4261-8F98-94D499AE2598}" destId="{CE30B0B2-AEA3-4F71-AC56-0F41B0D91C4A}" srcOrd="1" destOrd="0" presId="urn:microsoft.com/office/officeart/2018/2/layout/IconVerticalSolidList"/>
    <dgm:cxn modelId="{C01BF568-A247-4945-9B75-1C1E9A1DD40D}" type="presParOf" srcId="{675276BD-84CD-4261-8F98-94D499AE2598}" destId="{64804DEE-57F6-4062-9088-867D2F6CF5A1}" srcOrd="2" destOrd="0" presId="urn:microsoft.com/office/officeart/2018/2/layout/IconVerticalSolidList"/>
    <dgm:cxn modelId="{E99E3CDB-5A28-4DB7-A331-465B9AC846FF}" type="presParOf" srcId="{675276BD-84CD-4261-8F98-94D499AE2598}" destId="{47067A95-971B-4C7A-9AC5-2D4D66CC927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D8B60-10A0-473A-92D2-06C1167471C4}">
      <dsp:nvSpPr>
        <dsp:cNvPr id="0" name=""/>
        <dsp:cNvSpPr/>
      </dsp:nvSpPr>
      <dsp:spPr>
        <a:xfrm>
          <a:off x="0" y="26154"/>
          <a:ext cx="5250030" cy="14701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tx1"/>
              </a:solidFill>
            </a:rPr>
            <a:t>CERTIFICADO C1 de VALENCIANO        </a:t>
          </a:r>
          <a:r>
            <a:rPr lang="es-ES" sz="2400" b="1" kern="1200" dirty="0">
              <a:solidFill>
                <a:schemeClr val="tx1"/>
              </a:solidFill>
              <a:highlight>
                <a:srgbClr val="FFFF00"/>
              </a:highlight>
            </a:rPr>
            <a:t>(obligatorio para Maestros y Secundaria)</a:t>
          </a:r>
        </a:p>
      </dsp:txBody>
      <dsp:txXfrm>
        <a:off x="71768" y="97922"/>
        <a:ext cx="5106494" cy="1326630"/>
      </dsp:txXfrm>
    </dsp:sp>
    <dsp:sp modelId="{DD223F88-AEF1-44BB-B0DE-FC200AF184D3}">
      <dsp:nvSpPr>
        <dsp:cNvPr id="0" name=""/>
        <dsp:cNvSpPr/>
      </dsp:nvSpPr>
      <dsp:spPr>
        <a:xfrm>
          <a:off x="0" y="1530934"/>
          <a:ext cx="5250030" cy="67063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tx1"/>
              </a:solidFill>
            </a:rPr>
            <a:t>CERTIFICADOS de IDIOMAS</a:t>
          </a:r>
        </a:p>
      </dsp:txBody>
      <dsp:txXfrm>
        <a:off x="32738" y="1563672"/>
        <a:ext cx="5184554" cy="605155"/>
      </dsp:txXfrm>
    </dsp:sp>
    <dsp:sp modelId="{F00FE567-1C92-49D2-9E91-4F9440C2F9C2}">
      <dsp:nvSpPr>
        <dsp:cNvPr id="0" name=""/>
        <dsp:cNvSpPr/>
      </dsp:nvSpPr>
      <dsp:spPr>
        <a:xfrm>
          <a:off x="0" y="2215951"/>
          <a:ext cx="5250030" cy="67063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>
              <a:solidFill>
                <a:schemeClr val="tx1"/>
              </a:solidFill>
            </a:rPr>
            <a:t>MENCIONES (ESPECIALIDADES)</a:t>
          </a:r>
        </a:p>
      </dsp:txBody>
      <dsp:txXfrm>
        <a:off x="32738" y="2248689"/>
        <a:ext cx="5184554" cy="605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5238E-95AD-4A80-B20E-53E68D04CA1F}">
      <dsp:nvSpPr>
        <dsp:cNvPr id="0" name=""/>
        <dsp:cNvSpPr/>
      </dsp:nvSpPr>
      <dsp:spPr>
        <a:xfrm>
          <a:off x="0" y="46822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ESTABILIDAD LABORAL</a:t>
          </a:r>
        </a:p>
      </dsp:txBody>
      <dsp:txXfrm>
        <a:off x="1926530" y="46822"/>
        <a:ext cx="7217469" cy="977304"/>
      </dsp:txXfrm>
    </dsp:sp>
    <dsp:sp modelId="{24CBEFDC-0B73-4ADB-877E-78034BF63B43}">
      <dsp:nvSpPr>
        <dsp:cNvPr id="0" name=""/>
        <dsp:cNvSpPr/>
      </dsp:nvSpPr>
      <dsp:spPr>
        <a:xfrm>
          <a:off x="97730" y="9773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76FC2-EA49-46C2-B251-D0B2D970AB3C}">
      <dsp:nvSpPr>
        <dsp:cNvPr id="0" name=""/>
        <dsp:cNvSpPr/>
      </dsp:nvSpPr>
      <dsp:spPr>
        <a:xfrm>
          <a:off x="0" y="1075035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chemeClr val="tx1"/>
              </a:solidFill>
            </a:rPr>
            <a:t>OPORTUNIDADES de CRECIMIENTO PROFESIONAL</a:t>
          </a:r>
        </a:p>
      </dsp:txBody>
      <dsp:txXfrm>
        <a:off x="1926530" y="1075035"/>
        <a:ext cx="7217469" cy="977304"/>
      </dsp:txXfrm>
    </dsp:sp>
    <dsp:sp modelId="{1770E994-3ECE-457C-9CF6-C6400C7BE5CA}">
      <dsp:nvSpPr>
        <dsp:cNvPr id="0" name=""/>
        <dsp:cNvSpPr/>
      </dsp:nvSpPr>
      <dsp:spPr>
        <a:xfrm>
          <a:off x="97730" y="1172765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314DC-0F97-47F2-876B-9C433C77E587}">
      <dsp:nvSpPr>
        <dsp:cNvPr id="0" name=""/>
        <dsp:cNvSpPr/>
      </dsp:nvSpPr>
      <dsp:spPr>
        <a:xfrm>
          <a:off x="0" y="2150070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RESPALDO SINDICAL</a:t>
          </a:r>
        </a:p>
      </dsp:txBody>
      <dsp:txXfrm>
        <a:off x="1926530" y="2150070"/>
        <a:ext cx="7217469" cy="977304"/>
      </dsp:txXfrm>
    </dsp:sp>
    <dsp:sp modelId="{E396F65E-816E-43BF-B94F-910FBDFA9A50}">
      <dsp:nvSpPr>
        <dsp:cNvPr id="0" name=""/>
        <dsp:cNvSpPr/>
      </dsp:nvSpPr>
      <dsp:spPr>
        <a:xfrm>
          <a:off x="97730" y="224780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B7683-CB32-4518-83D8-91444246E987}">
      <dsp:nvSpPr>
        <dsp:cNvPr id="0" name=""/>
        <dsp:cNvSpPr/>
      </dsp:nvSpPr>
      <dsp:spPr>
        <a:xfrm>
          <a:off x="0" y="0"/>
          <a:ext cx="9144000" cy="15810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  </a:t>
          </a:r>
          <a:r>
            <a:rPr lang="es-ES" sz="3600" b="1" kern="1200" dirty="0">
              <a:solidFill>
                <a:srgbClr val="FFFF00"/>
              </a:solidFill>
            </a:rPr>
            <a:t>Como Funcionario de Carrera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b="1" kern="1200" dirty="0"/>
            <a:t>Puesto garantizado para toda la vida</a:t>
          </a:r>
        </a:p>
      </dsp:txBody>
      <dsp:txXfrm>
        <a:off x="1986906" y="0"/>
        <a:ext cx="7157093" cy="1581063"/>
      </dsp:txXfrm>
    </dsp:sp>
    <dsp:sp modelId="{2D0E4E0D-E0DC-4BB5-9FDB-A67DC6AC0661}">
      <dsp:nvSpPr>
        <dsp:cNvPr id="0" name=""/>
        <dsp:cNvSpPr/>
      </dsp:nvSpPr>
      <dsp:spPr>
        <a:xfrm>
          <a:off x="158106" y="158106"/>
          <a:ext cx="1828800" cy="126485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22000" b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1734C-F56C-4A2C-B81D-A1AC1AD417DC}">
      <dsp:nvSpPr>
        <dsp:cNvPr id="0" name=""/>
        <dsp:cNvSpPr/>
      </dsp:nvSpPr>
      <dsp:spPr>
        <a:xfrm>
          <a:off x="0" y="0"/>
          <a:ext cx="9144000" cy="42158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   </a:t>
          </a:r>
          <a:r>
            <a:rPr lang="es-ES" sz="3300" b="1" kern="1200" dirty="0">
              <a:solidFill>
                <a:srgbClr val="FFFF00"/>
              </a:solidFill>
            </a:rPr>
            <a:t>Como Personal Interino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600" b="1" kern="1200" dirty="0">
              <a:solidFill>
                <a:srgbClr val="FFFF00"/>
              </a:solidFill>
            </a:rPr>
            <a:t>NO </a:t>
          </a:r>
          <a:r>
            <a:rPr lang="es-ES" sz="2600" b="1" kern="1200" dirty="0"/>
            <a:t>se </a:t>
          </a:r>
          <a:r>
            <a:rPr lang="es-ES" sz="2600" b="1" kern="1200" dirty="0" err="1">
              <a:solidFill>
                <a:srgbClr val="FFFF00"/>
              </a:solidFill>
            </a:rPr>
            <a:t>rebareman</a:t>
          </a:r>
          <a:r>
            <a:rPr lang="es-ES" sz="2600" b="1" kern="1200" dirty="0"/>
            <a:t> las BOLSAS en la Comunidad Valenciana.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600" b="1" kern="1200" dirty="0"/>
            <a:t>¡Si </a:t>
          </a:r>
          <a:r>
            <a:rPr lang="es-ES" sz="2600" b="1" kern="1200" dirty="0">
              <a:solidFill>
                <a:srgbClr val="FFFF00"/>
              </a:solidFill>
            </a:rPr>
            <a:t>prestas servicios</a:t>
          </a:r>
          <a:r>
            <a:rPr lang="es-ES" sz="2600" b="1" kern="1200" dirty="0"/>
            <a:t>, CONSOLIDAS tu puesto en BOLSA!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600" b="1" kern="1200" dirty="0"/>
            <a:t>Es decir, las </a:t>
          </a:r>
          <a:r>
            <a:rPr lang="es-ES" sz="2600" b="1" kern="1200" dirty="0">
              <a:solidFill>
                <a:srgbClr val="FFFF00"/>
              </a:solidFill>
            </a:rPr>
            <a:t>futuras</a:t>
          </a:r>
          <a:r>
            <a:rPr lang="es-ES" sz="2600" b="1" kern="1200" dirty="0"/>
            <a:t> personas opositoras, </a:t>
          </a:r>
          <a:r>
            <a:rPr lang="es-ES" sz="2600" b="1" kern="1200" dirty="0">
              <a:solidFill>
                <a:srgbClr val="FFFF00"/>
              </a:solidFill>
            </a:rPr>
            <a:t>nunca</a:t>
          </a:r>
          <a:r>
            <a:rPr lang="es-ES" sz="2600" b="1" kern="1200" dirty="0"/>
            <a:t> te podrán </a:t>
          </a:r>
          <a:r>
            <a:rPr lang="es-ES" sz="2600" b="1" kern="1200" dirty="0">
              <a:solidFill>
                <a:srgbClr val="FFFF00"/>
              </a:solidFill>
            </a:rPr>
            <a:t>“adelantar en bolsa”, </a:t>
          </a:r>
          <a:r>
            <a:rPr lang="es-ES" sz="2600" b="1" kern="1200" dirty="0"/>
            <a:t>aunque obtengan mejor puntuación, o presenten más méritos.</a:t>
          </a:r>
        </a:p>
      </dsp:txBody>
      <dsp:txXfrm>
        <a:off x="2250380" y="0"/>
        <a:ext cx="6893619" cy="4215809"/>
      </dsp:txXfrm>
    </dsp:sp>
    <dsp:sp modelId="{EFCAD31B-8E3E-44B6-A239-53242F4A1A1B}">
      <dsp:nvSpPr>
        <dsp:cNvPr id="0" name=""/>
        <dsp:cNvSpPr/>
      </dsp:nvSpPr>
      <dsp:spPr>
        <a:xfrm>
          <a:off x="421580" y="1573609"/>
          <a:ext cx="1828800" cy="106858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5238E-95AD-4A80-B20E-53E68D04CA1F}">
      <dsp:nvSpPr>
        <dsp:cNvPr id="0" name=""/>
        <dsp:cNvSpPr/>
      </dsp:nvSpPr>
      <dsp:spPr>
        <a:xfrm>
          <a:off x="0" y="46822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ESTABILIDAD LABORAL</a:t>
          </a:r>
        </a:p>
      </dsp:txBody>
      <dsp:txXfrm>
        <a:off x="1926530" y="46822"/>
        <a:ext cx="7217469" cy="977304"/>
      </dsp:txXfrm>
    </dsp:sp>
    <dsp:sp modelId="{24CBEFDC-0B73-4ADB-877E-78034BF63B43}">
      <dsp:nvSpPr>
        <dsp:cNvPr id="0" name=""/>
        <dsp:cNvSpPr/>
      </dsp:nvSpPr>
      <dsp:spPr>
        <a:xfrm>
          <a:off x="97730" y="9773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76FC2-EA49-46C2-B251-D0B2D970AB3C}">
      <dsp:nvSpPr>
        <dsp:cNvPr id="0" name=""/>
        <dsp:cNvSpPr/>
      </dsp:nvSpPr>
      <dsp:spPr>
        <a:xfrm>
          <a:off x="0" y="1075035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chemeClr val="tx1"/>
              </a:solidFill>
            </a:rPr>
            <a:t>OPORTUNIDADES de CRECIMIENTO PROFESIONAL</a:t>
          </a:r>
        </a:p>
      </dsp:txBody>
      <dsp:txXfrm>
        <a:off x="1926530" y="1075035"/>
        <a:ext cx="7217469" cy="977304"/>
      </dsp:txXfrm>
    </dsp:sp>
    <dsp:sp modelId="{1770E994-3ECE-457C-9CF6-C6400C7BE5CA}">
      <dsp:nvSpPr>
        <dsp:cNvPr id="0" name=""/>
        <dsp:cNvSpPr/>
      </dsp:nvSpPr>
      <dsp:spPr>
        <a:xfrm>
          <a:off x="97730" y="1172765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314DC-0F97-47F2-876B-9C433C77E587}">
      <dsp:nvSpPr>
        <dsp:cNvPr id="0" name=""/>
        <dsp:cNvSpPr/>
      </dsp:nvSpPr>
      <dsp:spPr>
        <a:xfrm>
          <a:off x="0" y="2150070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RESPALDO SINDICAL</a:t>
          </a:r>
        </a:p>
      </dsp:txBody>
      <dsp:txXfrm>
        <a:off x="1926530" y="2150070"/>
        <a:ext cx="7217469" cy="977304"/>
      </dsp:txXfrm>
    </dsp:sp>
    <dsp:sp modelId="{E396F65E-816E-43BF-B94F-910FBDFA9A50}">
      <dsp:nvSpPr>
        <dsp:cNvPr id="0" name=""/>
        <dsp:cNvSpPr/>
      </dsp:nvSpPr>
      <dsp:spPr>
        <a:xfrm>
          <a:off x="97730" y="224780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E76D2-F4CC-49BD-8D37-D16DE66E1339}">
      <dsp:nvSpPr>
        <dsp:cNvPr id="0" name=""/>
        <dsp:cNvSpPr/>
      </dsp:nvSpPr>
      <dsp:spPr>
        <a:xfrm>
          <a:off x="1762" y="428593"/>
          <a:ext cx="2105173" cy="2604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dirty="0">
              <a:solidFill>
                <a:srgbClr val="FFFF00"/>
              </a:solidFill>
            </a:rPr>
            <a:t>Título </a:t>
          </a:r>
          <a:r>
            <a:rPr lang="es-ES" sz="3500" b="1" kern="1200" dirty="0">
              <a:solidFill>
                <a:schemeClr val="bg1"/>
              </a:solidFill>
            </a:rPr>
            <a:t>de </a:t>
          </a:r>
          <a:r>
            <a:rPr lang="es-ES" sz="3500" b="1" kern="1200" dirty="0">
              <a:solidFill>
                <a:srgbClr val="FFFF00"/>
              </a:solidFill>
            </a:rPr>
            <a:t>GRADO </a:t>
          </a:r>
        </a:p>
      </dsp:txBody>
      <dsp:txXfrm>
        <a:off x="63420" y="490251"/>
        <a:ext cx="1981857" cy="2481154"/>
      </dsp:txXfrm>
    </dsp:sp>
    <dsp:sp modelId="{DB84C21B-4B57-47B3-BF5B-69F3BA7ADA18}">
      <dsp:nvSpPr>
        <dsp:cNvPr id="0" name=""/>
        <dsp:cNvSpPr/>
      </dsp:nvSpPr>
      <dsp:spPr>
        <a:xfrm rot="21548310">
          <a:off x="2295759" y="1447698"/>
          <a:ext cx="455006" cy="522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>
        <a:off x="2295767" y="1553141"/>
        <a:ext cx="318504" cy="313249"/>
      </dsp:txXfrm>
    </dsp:sp>
    <dsp:sp modelId="{78AD348B-43D7-4E88-99AF-5FC0576E68FC}">
      <dsp:nvSpPr>
        <dsp:cNvPr id="0" name=""/>
        <dsp:cNvSpPr/>
      </dsp:nvSpPr>
      <dsp:spPr>
        <a:xfrm>
          <a:off x="2965341" y="424538"/>
          <a:ext cx="2427581" cy="25186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b="1" kern="1200" dirty="0">
              <a:solidFill>
                <a:srgbClr val="FFFF00"/>
              </a:solidFill>
            </a:rPr>
            <a:t> </a:t>
          </a:r>
          <a:r>
            <a:rPr lang="es-ES" sz="3800" b="1" kern="1200" dirty="0">
              <a:solidFill>
                <a:srgbClr val="FFFF00"/>
              </a:solidFill>
            </a:rPr>
            <a:t>C1 </a:t>
          </a:r>
          <a:r>
            <a:rPr lang="es-ES" sz="3800" b="1" kern="1200" dirty="0">
              <a:solidFill>
                <a:schemeClr val="bg1"/>
              </a:solidFill>
            </a:rPr>
            <a:t>de</a:t>
          </a:r>
          <a:r>
            <a:rPr lang="es-ES" sz="3800" b="1" kern="1200" dirty="0">
              <a:solidFill>
                <a:srgbClr val="FFFF00"/>
              </a:solidFill>
            </a:rPr>
            <a:t> </a:t>
          </a:r>
          <a:r>
            <a:rPr lang="es-ES" sz="3800" b="1" kern="1200" dirty="0" err="1">
              <a:solidFill>
                <a:srgbClr val="FFFF00"/>
              </a:solidFill>
            </a:rPr>
            <a:t>Valencià</a:t>
          </a:r>
          <a:r>
            <a:rPr lang="es-ES" sz="3800" b="1" kern="1200" dirty="0">
              <a:solidFill>
                <a:srgbClr val="FFFF00"/>
              </a:solidFill>
            </a:rPr>
            <a:t> </a:t>
          </a:r>
          <a:r>
            <a:rPr lang="es-ES" sz="2800" b="1" kern="1200" dirty="0">
              <a:solidFill>
                <a:srgbClr val="FFFF00"/>
              </a:solidFill>
            </a:rPr>
            <a:t>(Excepto para F.P.)</a:t>
          </a:r>
        </a:p>
      </dsp:txBody>
      <dsp:txXfrm>
        <a:off x="3036442" y="495639"/>
        <a:ext cx="2285379" cy="2376402"/>
      </dsp:txXfrm>
    </dsp:sp>
    <dsp:sp modelId="{0BE2496C-9940-438C-8B4B-811A68E838AE}">
      <dsp:nvSpPr>
        <dsp:cNvPr id="0" name=""/>
        <dsp:cNvSpPr/>
      </dsp:nvSpPr>
      <dsp:spPr>
        <a:xfrm rot="99372">
          <a:off x="5574880" y="1469499"/>
          <a:ext cx="438756" cy="5220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200" kern="1200"/>
        </a:p>
      </dsp:txBody>
      <dsp:txXfrm>
        <a:off x="5574907" y="1572014"/>
        <a:ext cx="307129" cy="313249"/>
      </dsp:txXfrm>
    </dsp:sp>
    <dsp:sp modelId="{F7798852-B93E-4C11-A9E1-0C2BD7026A90}">
      <dsp:nvSpPr>
        <dsp:cNvPr id="0" name=""/>
        <dsp:cNvSpPr/>
      </dsp:nvSpPr>
      <dsp:spPr>
        <a:xfrm>
          <a:off x="6220418" y="583064"/>
          <a:ext cx="2923581" cy="24041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 </a:t>
          </a:r>
          <a:r>
            <a:rPr lang="es-ES" sz="3200" b="1" kern="1200" dirty="0">
              <a:solidFill>
                <a:srgbClr val="FFFF00"/>
              </a:solidFill>
            </a:rPr>
            <a:t>MÁSTER </a:t>
          </a:r>
          <a:r>
            <a:rPr lang="es-ES" sz="3200" b="1" kern="1200" dirty="0"/>
            <a:t>de </a:t>
          </a:r>
          <a:r>
            <a:rPr lang="es-ES" sz="3200" b="1" kern="1200" dirty="0">
              <a:solidFill>
                <a:srgbClr val="FFFF00"/>
              </a:solidFill>
            </a:rPr>
            <a:t>DOCENCIA</a:t>
          </a:r>
          <a:r>
            <a:rPr lang="es-ES" sz="3200" b="1" kern="1200" dirty="0"/>
            <a:t> en      </a:t>
          </a:r>
          <a:r>
            <a:rPr lang="es-ES" sz="2800" b="1" kern="1200" dirty="0">
              <a:solidFill>
                <a:srgbClr val="FFFF00"/>
              </a:solidFill>
            </a:rPr>
            <a:t>SECUNDARIA</a:t>
          </a:r>
        </a:p>
      </dsp:txBody>
      <dsp:txXfrm>
        <a:off x="6290833" y="653479"/>
        <a:ext cx="2782751" cy="22632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ACB30-F80F-45E4-8840-55F93526BFFC}">
      <dsp:nvSpPr>
        <dsp:cNvPr id="0" name=""/>
        <dsp:cNvSpPr/>
      </dsp:nvSpPr>
      <dsp:spPr>
        <a:xfrm>
          <a:off x="709352" y="844"/>
          <a:ext cx="3433464" cy="17167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/>
            <a:t>Turno Libre de Oposiciones</a:t>
          </a:r>
        </a:p>
      </dsp:txBody>
      <dsp:txXfrm>
        <a:off x="759633" y="51125"/>
        <a:ext cx="3332902" cy="1616170"/>
      </dsp:txXfrm>
    </dsp:sp>
    <dsp:sp modelId="{97F39665-B3E0-43D8-8E8C-4AC5C473A738}">
      <dsp:nvSpPr>
        <dsp:cNvPr id="0" name=""/>
        <dsp:cNvSpPr/>
      </dsp:nvSpPr>
      <dsp:spPr>
        <a:xfrm>
          <a:off x="1052698" y="1717576"/>
          <a:ext cx="343346" cy="12875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7549"/>
              </a:lnTo>
              <a:lnTo>
                <a:pt x="343346" y="128754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4E68F7-ACAE-49BB-888D-9481BC092D13}">
      <dsp:nvSpPr>
        <dsp:cNvPr id="0" name=""/>
        <dsp:cNvSpPr/>
      </dsp:nvSpPr>
      <dsp:spPr>
        <a:xfrm>
          <a:off x="1396045" y="2146760"/>
          <a:ext cx="2746771" cy="1716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kern="1200" dirty="0"/>
            <a:t>Modalidad tradicional </a:t>
          </a:r>
          <a:r>
            <a:rPr lang="es-ES" sz="2900" b="0" kern="1200" dirty="0"/>
            <a:t>de</a:t>
          </a:r>
          <a:r>
            <a:rPr lang="es-ES" sz="2900" b="1" kern="1200" dirty="0"/>
            <a:t> Oposiciones</a:t>
          </a:r>
          <a:r>
            <a:rPr lang="es-ES" sz="2900" kern="1200" dirty="0"/>
            <a:t>.</a:t>
          </a:r>
        </a:p>
      </dsp:txBody>
      <dsp:txXfrm>
        <a:off x="1446326" y="2197041"/>
        <a:ext cx="2646209" cy="1616170"/>
      </dsp:txXfrm>
    </dsp:sp>
    <dsp:sp modelId="{EBF83400-7A4C-4309-B733-D831724489E1}">
      <dsp:nvSpPr>
        <dsp:cNvPr id="0" name=""/>
        <dsp:cNvSpPr/>
      </dsp:nvSpPr>
      <dsp:spPr>
        <a:xfrm>
          <a:off x="5001183" y="844"/>
          <a:ext cx="3433464" cy="1716732"/>
        </a:xfrm>
        <a:prstGeom prst="roundRect">
          <a:avLst>
            <a:gd name="adj" fmla="val 10000"/>
          </a:avLst>
        </a:prstGeom>
        <a:solidFill>
          <a:schemeClr val="accent5">
            <a:hueOff val="-7075682"/>
            <a:satOff val="-87338"/>
            <a:lumOff val="804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>
              <a:solidFill>
                <a:srgbClr val="FFFF00"/>
              </a:solidFill>
            </a:rPr>
            <a:t>Acceso a Subgrupo Superior</a:t>
          </a:r>
        </a:p>
      </dsp:txBody>
      <dsp:txXfrm>
        <a:off x="5051464" y="51125"/>
        <a:ext cx="3332902" cy="1616170"/>
      </dsp:txXfrm>
    </dsp:sp>
    <dsp:sp modelId="{E318DDEB-E456-4B27-B9CC-E7903BEF8507}">
      <dsp:nvSpPr>
        <dsp:cNvPr id="0" name=""/>
        <dsp:cNvSpPr/>
      </dsp:nvSpPr>
      <dsp:spPr>
        <a:xfrm>
          <a:off x="5344529" y="1717576"/>
          <a:ext cx="343346" cy="12875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7549"/>
              </a:lnTo>
              <a:lnTo>
                <a:pt x="343346" y="128754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D0B3E7-A5EE-415B-B81B-90BD88AB4BAE}">
      <dsp:nvSpPr>
        <dsp:cNvPr id="0" name=""/>
        <dsp:cNvSpPr/>
      </dsp:nvSpPr>
      <dsp:spPr>
        <a:xfrm>
          <a:off x="5687876" y="2146760"/>
          <a:ext cx="2746771" cy="1716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075682"/>
              <a:satOff val="-87338"/>
              <a:lumOff val="804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Como </a:t>
          </a:r>
          <a:r>
            <a:rPr lang="es-ES" sz="2600" b="1" kern="1200" dirty="0"/>
            <a:t>Funcionariado de Carrera </a:t>
          </a:r>
          <a:r>
            <a:rPr lang="es-ES" sz="2600" kern="1200" dirty="0"/>
            <a:t>(Cuerpo Maestros)</a:t>
          </a:r>
        </a:p>
      </dsp:txBody>
      <dsp:txXfrm>
        <a:off x="5738157" y="2197041"/>
        <a:ext cx="2646209" cy="16161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BEA4E7-E414-4994-9ADD-1A624999355B}">
      <dsp:nvSpPr>
        <dsp:cNvPr id="0" name=""/>
        <dsp:cNvSpPr/>
      </dsp:nvSpPr>
      <dsp:spPr>
        <a:xfrm rot="5400000">
          <a:off x="5469754" y="-1990826"/>
          <a:ext cx="1496330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600" b="1" kern="1200" dirty="0"/>
            <a:t>Existen puestos </a:t>
          </a:r>
          <a:r>
            <a:rPr lang="es-ES" sz="3600" b="0" kern="1200" dirty="0"/>
            <a:t>en </a:t>
          </a:r>
          <a:r>
            <a:rPr lang="es-ES" sz="3600" b="1" kern="1200" dirty="0">
              <a:solidFill>
                <a:schemeClr val="accent5"/>
              </a:solidFill>
            </a:rPr>
            <a:t>colegios </a:t>
          </a:r>
          <a:r>
            <a:rPr lang="es-ES" sz="3600" b="0" kern="1200" dirty="0"/>
            <a:t>y en </a:t>
          </a:r>
          <a:r>
            <a:rPr lang="es-ES" sz="3600" b="1" kern="1200" dirty="0">
              <a:solidFill>
                <a:schemeClr val="accent5"/>
              </a:solidFill>
            </a:rPr>
            <a:t>IES.</a:t>
          </a:r>
        </a:p>
      </dsp:txBody>
      <dsp:txXfrm rot="-5400000">
        <a:off x="3291840" y="260133"/>
        <a:ext cx="5779115" cy="1350240"/>
      </dsp:txXfrm>
    </dsp:sp>
    <dsp:sp modelId="{10F5F456-993B-4482-B9C5-9E997BABBC11}">
      <dsp:nvSpPr>
        <dsp:cNvPr id="0" name=""/>
        <dsp:cNvSpPr/>
      </dsp:nvSpPr>
      <dsp:spPr>
        <a:xfrm>
          <a:off x="0" y="46"/>
          <a:ext cx="3291840" cy="1870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b="1" kern="1200" dirty="0"/>
            <a:t>Pertenecerás al </a:t>
          </a:r>
          <a:r>
            <a:rPr lang="es-ES" sz="3400" b="1" kern="1200" dirty="0">
              <a:solidFill>
                <a:srgbClr val="FFFF00"/>
              </a:solidFill>
            </a:rPr>
            <a:t>Cuerpo de Secundaria</a:t>
          </a:r>
        </a:p>
      </dsp:txBody>
      <dsp:txXfrm>
        <a:off x="91306" y="91352"/>
        <a:ext cx="3109228" cy="1687800"/>
      </dsp:txXfrm>
    </dsp:sp>
    <dsp:sp modelId="{952E49B9-24C2-4821-AE04-00E4CBC62BC3}">
      <dsp:nvSpPr>
        <dsp:cNvPr id="0" name=""/>
        <dsp:cNvSpPr/>
      </dsp:nvSpPr>
      <dsp:spPr>
        <a:xfrm rot="5400000">
          <a:off x="5469754" y="-26893"/>
          <a:ext cx="1496330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b="1" kern="1200" dirty="0"/>
            <a:t>Posibilidad </a:t>
          </a:r>
          <a:r>
            <a:rPr lang="es-ES" sz="2200" b="0" kern="1200" dirty="0"/>
            <a:t>de</a:t>
          </a:r>
          <a:r>
            <a:rPr lang="es-ES" sz="2200" b="1" kern="1200" dirty="0"/>
            <a:t> acceso </a:t>
          </a:r>
          <a:r>
            <a:rPr lang="es-ES" sz="2200" b="0" kern="1200" dirty="0"/>
            <a:t>por</a:t>
          </a:r>
          <a:r>
            <a:rPr lang="es-ES" sz="2200" b="1" kern="1200" dirty="0"/>
            <a:t> </a:t>
          </a:r>
          <a:r>
            <a:rPr lang="es-ES" sz="2200" b="1" kern="1200" dirty="0">
              <a:solidFill>
                <a:srgbClr val="FF0000"/>
              </a:solidFill>
            </a:rPr>
            <a:t>Bolsa Extraordinaria  </a:t>
          </a:r>
          <a:r>
            <a:rPr lang="es-ES" sz="2200" kern="1200" dirty="0"/>
            <a:t>y/o </a:t>
          </a:r>
          <a:r>
            <a:rPr lang="es-ES" sz="2200" b="1" kern="1200" dirty="0">
              <a:solidFill>
                <a:srgbClr val="FF0000"/>
              </a:solidFill>
            </a:rPr>
            <a:t>Difícil Cobertura </a:t>
          </a:r>
          <a:r>
            <a:rPr lang="es-ES" sz="2200" kern="1200" dirty="0"/>
            <a:t>(con titulación en Grado de </a:t>
          </a:r>
          <a:r>
            <a:rPr lang="es-ES" sz="2200" b="1" kern="1200" dirty="0"/>
            <a:t>Psicología</a:t>
          </a:r>
          <a:r>
            <a:rPr lang="es-ES" sz="2200" kern="1200" dirty="0"/>
            <a:t> o de </a:t>
          </a:r>
          <a:r>
            <a:rPr lang="es-ES" sz="2200" b="1" kern="1200" dirty="0"/>
            <a:t>Pedagogía</a:t>
          </a:r>
          <a:r>
            <a:rPr lang="es-ES" sz="2200" kern="1200" dirty="0"/>
            <a:t>).</a:t>
          </a:r>
        </a:p>
      </dsp:txBody>
      <dsp:txXfrm rot="-5400000">
        <a:off x="3291840" y="2224067"/>
        <a:ext cx="5779115" cy="1350240"/>
      </dsp:txXfrm>
    </dsp:sp>
    <dsp:sp modelId="{5053C418-E65F-4B4E-8C39-DF7DBC83995A}">
      <dsp:nvSpPr>
        <dsp:cNvPr id="0" name=""/>
        <dsp:cNvSpPr/>
      </dsp:nvSpPr>
      <dsp:spPr>
        <a:xfrm>
          <a:off x="0" y="1963980"/>
          <a:ext cx="3291840" cy="18704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b="1" kern="1200" dirty="0"/>
            <a:t>Acceso por </a:t>
          </a:r>
          <a:r>
            <a:rPr lang="es-ES" sz="3600" b="1" kern="1200" dirty="0">
              <a:solidFill>
                <a:srgbClr val="FFFF00"/>
              </a:solidFill>
            </a:rPr>
            <a:t>Oposición</a:t>
          </a:r>
        </a:p>
      </dsp:txBody>
      <dsp:txXfrm>
        <a:off x="91306" y="2055286"/>
        <a:ext cx="3109228" cy="16878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5238E-95AD-4A80-B20E-53E68D04CA1F}">
      <dsp:nvSpPr>
        <dsp:cNvPr id="0" name=""/>
        <dsp:cNvSpPr/>
      </dsp:nvSpPr>
      <dsp:spPr>
        <a:xfrm>
          <a:off x="0" y="46822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ESTABILIDAD LABORAL</a:t>
          </a:r>
        </a:p>
      </dsp:txBody>
      <dsp:txXfrm>
        <a:off x="1926530" y="46822"/>
        <a:ext cx="7217469" cy="977304"/>
      </dsp:txXfrm>
    </dsp:sp>
    <dsp:sp modelId="{24CBEFDC-0B73-4ADB-877E-78034BF63B43}">
      <dsp:nvSpPr>
        <dsp:cNvPr id="0" name=""/>
        <dsp:cNvSpPr/>
      </dsp:nvSpPr>
      <dsp:spPr>
        <a:xfrm>
          <a:off x="97730" y="9773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576FC2-EA49-46C2-B251-D0B2D970AB3C}">
      <dsp:nvSpPr>
        <dsp:cNvPr id="0" name=""/>
        <dsp:cNvSpPr/>
      </dsp:nvSpPr>
      <dsp:spPr>
        <a:xfrm>
          <a:off x="0" y="1075035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chemeClr val="tx1"/>
              </a:solidFill>
            </a:rPr>
            <a:t>OPORTUNIDADES de CRECIMIENTO PROFESIONAL</a:t>
          </a:r>
        </a:p>
      </dsp:txBody>
      <dsp:txXfrm>
        <a:off x="1926530" y="1075035"/>
        <a:ext cx="7217469" cy="977304"/>
      </dsp:txXfrm>
    </dsp:sp>
    <dsp:sp modelId="{1770E994-3ECE-457C-9CF6-C6400C7BE5CA}">
      <dsp:nvSpPr>
        <dsp:cNvPr id="0" name=""/>
        <dsp:cNvSpPr/>
      </dsp:nvSpPr>
      <dsp:spPr>
        <a:xfrm>
          <a:off x="97730" y="1172765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314DC-0F97-47F2-876B-9C433C77E587}">
      <dsp:nvSpPr>
        <dsp:cNvPr id="0" name=""/>
        <dsp:cNvSpPr/>
      </dsp:nvSpPr>
      <dsp:spPr>
        <a:xfrm>
          <a:off x="0" y="2150070"/>
          <a:ext cx="9144000" cy="977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500" b="1" kern="1200" dirty="0">
              <a:solidFill>
                <a:schemeClr val="tx1"/>
              </a:solidFill>
            </a:rPr>
            <a:t>RESPALDO SINDICAL</a:t>
          </a:r>
        </a:p>
      </dsp:txBody>
      <dsp:txXfrm>
        <a:off x="1926530" y="2150070"/>
        <a:ext cx="7217469" cy="977304"/>
      </dsp:txXfrm>
    </dsp:sp>
    <dsp:sp modelId="{E396F65E-816E-43BF-B94F-910FBDFA9A50}">
      <dsp:nvSpPr>
        <dsp:cNvPr id="0" name=""/>
        <dsp:cNvSpPr/>
      </dsp:nvSpPr>
      <dsp:spPr>
        <a:xfrm>
          <a:off x="97730" y="2247800"/>
          <a:ext cx="1828800" cy="7818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67000" b="-6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D8B60-10A0-473A-92D2-06C1167471C4}">
      <dsp:nvSpPr>
        <dsp:cNvPr id="0" name=""/>
        <dsp:cNvSpPr/>
      </dsp:nvSpPr>
      <dsp:spPr>
        <a:xfrm>
          <a:off x="0" y="26154"/>
          <a:ext cx="5250030" cy="14701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tx1"/>
              </a:solidFill>
            </a:rPr>
            <a:t>CERTIFICADO C1 de VALENCIANO        </a:t>
          </a:r>
          <a:r>
            <a:rPr lang="es-ES" sz="2400" b="1" kern="1200" dirty="0">
              <a:solidFill>
                <a:schemeClr val="tx1"/>
              </a:solidFill>
              <a:highlight>
                <a:srgbClr val="FFFF00"/>
              </a:highlight>
            </a:rPr>
            <a:t>(obligatorio para Maestros y Secundaria)</a:t>
          </a:r>
        </a:p>
      </dsp:txBody>
      <dsp:txXfrm>
        <a:off x="71768" y="97922"/>
        <a:ext cx="5106494" cy="1326630"/>
      </dsp:txXfrm>
    </dsp:sp>
    <dsp:sp modelId="{DD223F88-AEF1-44BB-B0DE-FC200AF184D3}">
      <dsp:nvSpPr>
        <dsp:cNvPr id="0" name=""/>
        <dsp:cNvSpPr/>
      </dsp:nvSpPr>
      <dsp:spPr>
        <a:xfrm>
          <a:off x="0" y="1530934"/>
          <a:ext cx="5250030" cy="67063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chemeClr val="tx1"/>
              </a:solidFill>
            </a:rPr>
            <a:t>CERTIFICADOS de IDIOMAS</a:t>
          </a:r>
        </a:p>
      </dsp:txBody>
      <dsp:txXfrm>
        <a:off x="32738" y="1563672"/>
        <a:ext cx="5184554" cy="605155"/>
      </dsp:txXfrm>
    </dsp:sp>
    <dsp:sp modelId="{F00FE567-1C92-49D2-9E91-4F9440C2F9C2}">
      <dsp:nvSpPr>
        <dsp:cNvPr id="0" name=""/>
        <dsp:cNvSpPr/>
      </dsp:nvSpPr>
      <dsp:spPr>
        <a:xfrm>
          <a:off x="0" y="2215951"/>
          <a:ext cx="5250030" cy="67063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>
              <a:solidFill>
                <a:schemeClr val="tx1"/>
              </a:solidFill>
            </a:rPr>
            <a:t>MENCIONES (ESPECIALIDADES)</a:t>
          </a:r>
        </a:p>
      </dsp:txBody>
      <dsp:txXfrm>
        <a:off x="32738" y="2248689"/>
        <a:ext cx="5184554" cy="60515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F22A7-590D-4196-8D98-3267323D5041}">
      <dsp:nvSpPr>
        <dsp:cNvPr id="0" name=""/>
        <dsp:cNvSpPr/>
      </dsp:nvSpPr>
      <dsp:spPr>
        <a:xfrm>
          <a:off x="0" y="877079"/>
          <a:ext cx="9144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528135-EE51-4CEF-BDD0-7FD020052E14}">
      <dsp:nvSpPr>
        <dsp:cNvPr id="0" name=""/>
        <dsp:cNvSpPr/>
      </dsp:nvSpPr>
      <dsp:spPr>
        <a:xfrm>
          <a:off x="462677" y="0"/>
          <a:ext cx="7543278" cy="11879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000" b="1" kern="1200" dirty="0">
              <a:highlight>
                <a:srgbClr val="00FF00"/>
              </a:highlight>
            </a:rPr>
            <a:t>Oposiciones</a:t>
          </a:r>
        </a:p>
      </dsp:txBody>
      <dsp:txXfrm>
        <a:off x="520668" y="57991"/>
        <a:ext cx="7427296" cy="1071977"/>
      </dsp:txXfrm>
    </dsp:sp>
    <dsp:sp modelId="{7CBA07A2-FD8E-48B3-B1EC-B0C6C1FE2CFC}">
      <dsp:nvSpPr>
        <dsp:cNvPr id="0" name=""/>
        <dsp:cNvSpPr/>
      </dsp:nvSpPr>
      <dsp:spPr>
        <a:xfrm>
          <a:off x="0" y="2728019"/>
          <a:ext cx="9144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74DC33-8DA4-471E-9CC6-E6210508E33D}">
      <dsp:nvSpPr>
        <dsp:cNvPr id="0" name=""/>
        <dsp:cNvSpPr/>
      </dsp:nvSpPr>
      <dsp:spPr>
        <a:xfrm>
          <a:off x="451722" y="1691705"/>
          <a:ext cx="8426717" cy="1439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400" b="1" kern="1200" dirty="0">
              <a:highlight>
                <a:srgbClr val="FF00FF"/>
              </a:highlight>
            </a:rPr>
            <a:t>Bolsas Extraordinarias</a:t>
          </a:r>
        </a:p>
      </dsp:txBody>
      <dsp:txXfrm>
        <a:off x="521973" y="1761956"/>
        <a:ext cx="8286215" cy="1298598"/>
      </dsp:txXfrm>
    </dsp:sp>
    <dsp:sp modelId="{DEC9E19D-26C7-418C-B46E-81F8A6454DEE}">
      <dsp:nvSpPr>
        <dsp:cNvPr id="0" name=""/>
        <dsp:cNvSpPr/>
      </dsp:nvSpPr>
      <dsp:spPr>
        <a:xfrm>
          <a:off x="0" y="4505975"/>
          <a:ext cx="9144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71B2C-D1C2-4758-894C-5DBEFB9EAF95}">
      <dsp:nvSpPr>
        <dsp:cNvPr id="0" name=""/>
        <dsp:cNvSpPr/>
      </dsp:nvSpPr>
      <dsp:spPr>
        <a:xfrm>
          <a:off x="451722" y="3550996"/>
          <a:ext cx="8638391" cy="13661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b="1" kern="1200" dirty="0">
              <a:highlight>
                <a:srgbClr val="0000FF"/>
              </a:highlight>
            </a:rPr>
            <a:t>Puestos de Difícil Cobertura</a:t>
          </a:r>
        </a:p>
      </dsp:txBody>
      <dsp:txXfrm>
        <a:off x="518410" y="3617684"/>
        <a:ext cx="8505015" cy="12327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02AA0-AD15-44C6-84CE-441969451A8B}">
      <dsp:nvSpPr>
        <dsp:cNvPr id="0" name=""/>
        <dsp:cNvSpPr/>
      </dsp:nvSpPr>
      <dsp:spPr>
        <a:xfrm>
          <a:off x="0" y="2054"/>
          <a:ext cx="9144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68277-A866-4261-8004-A428C7886D68}">
      <dsp:nvSpPr>
        <dsp:cNvPr id="0" name=""/>
        <dsp:cNvSpPr/>
      </dsp:nvSpPr>
      <dsp:spPr>
        <a:xfrm>
          <a:off x="0" y="2054"/>
          <a:ext cx="9144000" cy="140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>
              <a:solidFill>
                <a:srgbClr val="7030A0"/>
              </a:solidFill>
            </a:rPr>
            <a:t>Se te nombrará como Funcionariado en Prácticas</a:t>
          </a:r>
          <a:r>
            <a:rPr lang="es-ES" sz="2700" kern="1200" dirty="0"/>
            <a:t>.</a:t>
          </a:r>
          <a:endParaRPr lang="en-US" sz="2700" kern="1200" dirty="0"/>
        </a:p>
      </dsp:txBody>
      <dsp:txXfrm>
        <a:off x="0" y="2054"/>
        <a:ext cx="9144000" cy="1401104"/>
      </dsp:txXfrm>
    </dsp:sp>
    <dsp:sp modelId="{DD72D437-C465-423E-BC0F-5AE5FB8D82AF}">
      <dsp:nvSpPr>
        <dsp:cNvPr id="0" name=""/>
        <dsp:cNvSpPr/>
      </dsp:nvSpPr>
      <dsp:spPr>
        <a:xfrm>
          <a:off x="0" y="1403158"/>
          <a:ext cx="91440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740500-0F81-4C1A-94C3-6B5F0740E711}">
      <dsp:nvSpPr>
        <dsp:cNvPr id="0" name=""/>
        <dsp:cNvSpPr/>
      </dsp:nvSpPr>
      <dsp:spPr>
        <a:xfrm>
          <a:off x="0" y="1403158"/>
          <a:ext cx="9144000" cy="140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0" kern="1200" dirty="0"/>
            <a:t>Te</a:t>
          </a:r>
          <a:r>
            <a:rPr lang="es-ES" sz="2700" b="1" kern="1200" dirty="0"/>
            <a:t> </a:t>
          </a:r>
          <a:r>
            <a:rPr lang="es-ES" sz="2700" b="1" kern="1200" dirty="0">
              <a:solidFill>
                <a:schemeClr val="accent5"/>
              </a:solidFill>
            </a:rPr>
            <a:t>asesoramos</a:t>
          </a:r>
          <a:r>
            <a:rPr lang="es-ES" sz="2700" b="1" kern="1200" dirty="0"/>
            <a:t> </a:t>
          </a:r>
          <a:r>
            <a:rPr lang="es-ES" sz="2700" b="0" kern="1200" dirty="0"/>
            <a:t>desde el </a:t>
          </a:r>
          <a:r>
            <a:rPr lang="es-ES" sz="2700" b="1" kern="1200" dirty="0"/>
            <a:t>momento </a:t>
          </a:r>
          <a:r>
            <a:rPr lang="es-ES" sz="2700" b="0" kern="1200" dirty="0"/>
            <a:t>en que </a:t>
          </a:r>
          <a:r>
            <a:rPr lang="es-ES" sz="2700" b="1" kern="1200" dirty="0"/>
            <a:t>apareces </a:t>
          </a:r>
          <a:r>
            <a:rPr lang="es-ES" sz="2700" b="0" kern="1200" dirty="0"/>
            <a:t>como </a:t>
          </a:r>
          <a:r>
            <a:rPr lang="es-ES" sz="2700" b="1" kern="1200" dirty="0"/>
            <a:t>persona </a:t>
          </a:r>
          <a:r>
            <a:rPr lang="es-ES" sz="2700" b="1" kern="1200" dirty="0">
              <a:solidFill>
                <a:srgbClr val="00B0F0"/>
              </a:solidFill>
            </a:rPr>
            <a:t>seleccionada</a:t>
          </a:r>
          <a:r>
            <a:rPr lang="es-ES" sz="2700" b="1" kern="1200" dirty="0"/>
            <a:t>, </a:t>
          </a:r>
          <a:r>
            <a:rPr lang="es-ES" sz="2700" b="0" kern="1200" dirty="0"/>
            <a:t>a través de </a:t>
          </a:r>
          <a:r>
            <a:rPr lang="es-ES" sz="2700" b="1" kern="1200" dirty="0">
              <a:solidFill>
                <a:srgbClr val="00B0F0"/>
              </a:solidFill>
            </a:rPr>
            <a:t>reuniones por ZOOM </a:t>
          </a:r>
          <a:r>
            <a:rPr lang="es-ES" sz="2700" b="0" kern="1200" dirty="0"/>
            <a:t>y de forma </a:t>
          </a:r>
          <a:r>
            <a:rPr lang="es-ES" sz="2700" b="1" kern="1200" dirty="0">
              <a:solidFill>
                <a:schemeClr val="accent5"/>
              </a:solidFill>
            </a:rPr>
            <a:t>individualizada</a:t>
          </a:r>
          <a:r>
            <a:rPr lang="es-ES" sz="2700" kern="1200" dirty="0"/>
            <a:t>.</a:t>
          </a:r>
          <a:endParaRPr lang="en-US" sz="2700" kern="1200" dirty="0"/>
        </a:p>
      </dsp:txBody>
      <dsp:txXfrm>
        <a:off x="0" y="1403158"/>
        <a:ext cx="9144000" cy="1401104"/>
      </dsp:txXfrm>
    </dsp:sp>
    <dsp:sp modelId="{9797DB82-ACBB-4746-88A9-B3FC8D59CFAA}">
      <dsp:nvSpPr>
        <dsp:cNvPr id="0" name=""/>
        <dsp:cNvSpPr/>
      </dsp:nvSpPr>
      <dsp:spPr>
        <a:xfrm>
          <a:off x="0" y="2804263"/>
          <a:ext cx="91440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665DAB-66E5-437C-9864-1F698E009D93}">
      <dsp:nvSpPr>
        <dsp:cNvPr id="0" name=""/>
        <dsp:cNvSpPr/>
      </dsp:nvSpPr>
      <dsp:spPr>
        <a:xfrm>
          <a:off x="0" y="2804263"/>
          <a:ext cx="9144000" cy="1401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Realizaremos </a:t>
          </a:r>
          <a:r>
            <a:rPr lang="es-ES" sz="2700" b="1" kern="1200" dirty="0">
              <a:solidFill>
                <a:srgbClr val="00B050"/>
              </a:solidFill>
            </a:rPr>
            <a:t>talleres especiales </a:t>
          </a:r>
          <a:r>
            <a:rPr lang="es-ES" sz="2700" kern="1200" dirty="0"/>
            <a:t>relativos a </a:t>
          </a:r>
          <a:r>
            <a:rPr lang="es-ES" sz="2700" b="1" kern="1200" dirty="0">
              <a:solidFill>
                <a:srgbClr val="00B050"/>
              </a:solidFill>
            </a:rPr>
            <a:t>cómo</a:t>
          </a:r>
          <a:r>
            <a:rPr lang="es-ES" sz="2700" kern="1200" dirty="0"/>
            <a:t> debes </a:t>
          </a:r>
          <a:r>
            <a:rPr lang="es-ES" sz="2700" b="1" kern="1200" dirty="0"/>
            <a:t>preparar</a:t>
          </a:r>
          <a:r>
            <a:rPr lang="es-ES" sz="2700" kern="1200" dirty="0"/>
            <a:t> tus </a:t>
          </a:r>
          <a:r>
            <a:rPr lang="es-ES" sz="2700" b="1" kern="1200" dirty="0">
              <a:solidFill>
                <a:srgbClr val="7030A0"/>
              </a:solidFill>
            </a:rPr>
            <a:t>programaciones</a:t>
          </a:r>
          <a:r>
            <a:rPr lang="es-ES" sz="2700" kern="1200" dirty="0"/>
            <a:t> y </a:t>
          </a:r>
          <a:r>
            <a:rPr lang="es-ES" sz="2700" b="1" kern="1200" dirty="0">
              <a:solidFill>
                <a:srgbClr val="7030A0"/>
              </a:solidFill>
            </a:rPr>
            <a:t>otros consejos </a:t>
          </a:r>
          <a:r>
            <a:rPr lang="es-ES" sz="2700" kern="1200" dirty="0"/>
            <a:t>que te ayudarán a </a:t>
          </a:r>
          <a:r>
            <a:rPr lang="es-ES" sz="2700" b="1" kern="1200" dirty="0"/>
            <a:t>superar</a:t>
          </a:r>
          <a:r>
            <a:rPr lang="es-ES" sz="2700" kern="1200" dirty="0"/>
            <a:t> la </a:t>
          </a:r>
          <a:r>
            <a:rPr lang="es-ES" sz="2700" b="1" kern="1200" dirty="0"/>
            <a:t>Fase de Prácticas </a:t>
          </a:r>
          <a:r>
            <a:rPr lang="es-ES" sz="2700" b="1" kern="1200" dirty="0">
              <a:solidFill>
                <a:srgbClr val="00B050"/>
              </a:solidFill>
            </a:rPr>
            <a:t>con éxito</a:t>
          </a:r>
          <a:r>
            <a:rPr lang="es-ES" sz="2700" kern="1200" dirty="0"/>
            <a:t>.</a:t>
          </a:r>
          <a:endParaRPr lang="en-US" sz="2700" kern="1200" dirty="0"/>
        </a:p>
      </dsp:txBody>
      <dsp:txXfrm>
        <a:off x="0" y="2804263"/>
        <a:ext cx="9144000" cy="140110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DD484-B1F7-408A-BC86-C50598E2AA45}">
      <dsp:nvSpPr>
        <dsp:cNvPr id="0" name=""/>
        <dsp:cNvSpPr/>
      </dsp:nvSpPr>
      <dsp:spPr>
        <a:xfrm>
          <a:off x="0" y="804211"/>
          <a:ext cx="9144000" cy="8682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D21C83-6A31-4FF1-A74A-9984A92CE955}">
      <dsp:nvSpPr>
        <dsp:cNvPr id="0" name=""/>
        <dsp:cNvSpPr/>
      </dsp:nvSpPr>
      <dsp:spPr>
        <a:xfrm>
          <a:off x="262634" y="999560"/>
          <a:ext cx="477518" cy="477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9ED7DF-9CBF-4FFB-8764-CCF488D6CA36}">
      <dsp:nvSpPr>
        <dsp:cNvPr id="0" name=""/>
        <dsp:cNvSpPr/>
      </dsp:nvSpPr>
      <dsp:spPr>
        <a:xfrm>
          <a:off x="1002788" y="244"/>
          <a:ext cx="8141211" cy="2476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886" tIns="91886" rIns="91886" bIns="91886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Con tu título de Grado en Magisterio.</a:t>
          </a:r>
          <a:endParaRPr lang="en-US" sz="3200" b="1" kern="1200" dirty="0"/>
        </a:p>
      </dsp:txBody>
      <dsp:txXfrm>
        <a:off x="1002788" y="244"/>
        <a:ext cx="8141211" cy="2476148"/>
      </dsp:txXfrm>
    </dsp:sp>
    <dsp:sp modelId="{EA5BD8B7-EBF0-4440-889A-299D7FF39C83}">
      <dsp:nvSpPr>
        <dsp:cNvPr id="0" name=""/>
        <dsp:cNvSpPr/>
      </dsp:nvSpPr>
      <dsp:spPr>
        <a:xfrm>
          <a:off x="0" y="2693447"/>
          <a:ext cx="9144000" cy="8682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5A4E21-E788-4D7C-A8E5-2BDEEEDD4DF0}">
      <dsp:nvSpPr>
        <dsp:cNvPr id="0" name=""/>
        <dsp:cNvSpPr/>
      </dsp:nvSpPr>
      <dsp:spPr>
        <a:xfrm>
          <a:off x="262634" y="2888795"/>
          <a:ext cx="477518" cy="477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83CE56-0FCE-4049-BF73-118B52DE602A}">
      <dsp:nvSpPr>
        <dsp:cNvPr id="0" name=""/>
        <dsp:cNvSpPr/>
      </dsp:nvSpPr>
      <dsp:spPr>
        <a:xfrm>
          <a:off x="1002788" y="2693447"/>
          <a:ext cx="8141211" cy="868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886" tIns="91886" rIns="91886" bIns="9188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Tu Certificado de C1 de </a:t>
          </a:r>
          <a:r>
            <a:rPr lang="es-ES" sz="2500" b="1" kern="1200" dirty="0" err="1"/>
            <a:t>Valencià</a:t>
          </a:r>
          <a:r>
            <a:rPr lang="es-ES" sz="2500" b="1" kern="1200" dirty="0"/>
            <a:t> (o equivalente).</a:t>
          </a:r>
          <a:endParaRPr lang="en-US" sz="2500" b="1" kern="1200" dirty="0"/>
        </a:p>
      </dsp:txBody>
      <dsp:txXfrm>
        <a:off x="1002788" y="2693447"/>
        <a:ext cx="8141211" cy="86821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47CCB-A870-4C4C-B781-E6A83D1A0600}">
      <dsp:nvSpPr>
        <dsp:cNvPr id="0" name=""/>
        <dsp:cNvSpPr/>
      </dsp:nvSpPr>
      <dsp:spPr>
        <a:xfrm>
          <a:off x="931481" y="4221"/>
          <a:ext cx="4117206" cy="12557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FFFF00"/>
              </a:solidFill>
            </a:rPr>
            <a:t>María</a:t>
          </a:r>
          <a:r>
            <a:rPr lang="es-ES" sz="2800" b="1" kern="1200" dirty="0"/>
            <a:t> tiene:</a:t>
          </a:r>
          <a:br>
            <a:rPr lang="es-ES" sz="2800" b="1" kern="1200" dirty="0"/>
          </a:br>
          <a:r>
            <a:rPr lang="es-ES" sz="2800" b="1" kern="1200" dirty="0"/>
            <a:t>- </a:t>
          </a:r>
          <a:r>
            <a:rPr lang="es-ES" sz="2800" b="1" kern="1200" dirty="0">
              <a:solidFill>
                <a:srgbClr val="FFFF00"/>
              </a:solidFill>
            </a:rPr>
            <a:t>Grado</a:t>
          </a:r>
          <a:r>
            <a:rPr lang="es-ES" sz="2800" b="1" kern="1200" dirty="0"/>
            <a:t> de Primaria con Mención en Inglés.</a:t>
          </a:r>
          <a:endParaRPr lang="en-US" sz="2800" b="1" kern="1200" dirty="0"/>
        </a:p>
      </dsp:txBody>
      <dsp:txXfrm>
        <a:off x="931481" y="4221"/>
        <a:ext cx="4117206" cy="1255748"/>
      </dsp:txXfrm>
    </dsp:sp>
    <dsp:sp modelId="{6ADCD979-5A96-4979-B58D-6A7D58D83340}">
      <dsp:nvSpPr>
        <dsp:cNvPr id="0" name=""/>
        <dsp:cNvSpPr/>
      </dsp:nvSpPr>
      <dsp:spPr>
        <a:xfrm>
          <a:off x="931481" y="1774620"/>
          <a:ext cx="4117206" cy="12557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- </a:t>
          </a:r>
          <a:r>
            <a:rPr lang="es-ES" sz="2800" b="1" kern="1200" dirty="0"/>
            <a:t>Certificado de </a:t>
          </a:r>
          <a:r>
            <a:rPr lang="es-ES" sz="2800" b="1" kern="1200" dirty="0">
              <a:solidFill>
                <a:srgbClr val="FFFF00"/>
              </a:solidFill>
            </a:rPr>
            <a:t>C1</a:t>
          </a:r>
          <a:r>
            <a:rPr lang="es-ES" sz="2800" b="1" kern="1200" dirty="0"/>
            <a:t> de Valenciano.</a:t>
          </a:r>
          <a:endParaRPr lang="en-US" sz="2800" b="1" kern="1200" dirty="0"/>
        </a:p>
      </dsp:txBody>
      <dsp:txXfrm>
        <a:off x="931481" y="1774620"/>
        <a:ext cx="4117206" cy="1255748"/>
      </dsp:txXfrm>
    </dsp:sp>
    <dsp:sp modelId="{24D5E8AA-50E6-4722-88B4-470BA8336243}">
      <dsp:nvSpPr>
        <dsp:cNvPr id="0" name=""/>
        <dsp:cNvSpPr/>
      </dsp:nvSpPr>
      <dsp:spPr>
        <a:xfrm>
          <a:off x="931481" y="3545019"/>
          <a:ext cx="4117206" cy="1787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FFFF00"/>
              </a:solidFill>
            </a:rPr>
            <a:t>María se puede presentar a cualquier especialidad del Cuerpo de Maestros.</a:t>
          </a:r>
          <a:endParaRPr lang="en-US" sz="2800" b="1" kern="1200" dirty="0">
            <a:solidFill>
              <a:srgbClr val="FFFF00"/>
            </a:solidFill>
          </a:endParaRPr>
        </a:p>
      </dsp:txBody>
      <dsp:txXfrm>
        <a:off x="931481" y="3545019"/>
        <a:ext cx="4117206" cy="178780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B7DA0-8195-47D8-9C5A-A576282A2438}">
      <dsp:nvSpPr>
        <dsp:cNvPr id="0" name=""/>
        <dsp:cNvSpPr/>
      </dsp:nvSpPr>
      <dsp:spPr>
        <a:xfrm>
          <a:off x="1116" y="90612"/>
          <a:ext cx="4063007" cy="203150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María aprueba </a:t>
          </a:r>
          <a:r>
            <a:rPr lang="es-ES" sz="3000" b="1" kern="1200" dirty="0">
              <a:solidFill>
                <a:srgbClr val="FFFF00"/>
              </a:solidFill>
            </a:rPr>
            <a:t>TODAS las PRUEBAS </a:t>
          </a:r>
          <a:r>
            <a:rPr lang="es-ES" sz="3000" b="1" kern="1200" dirty="0"/>
            <a:t>de la Oposición, </a:t>
          </a:r>
          <a:r>
            <a:rPr lang="es-ES" sz="3000" b="1" kern="1200" dirty="0">
              <a:solidFill>
                <a:srgbClr val="FFFF00"/>
              </a:solidFill>
            </a:rPr>
            <a:t>sin</a:t>
          </a:r>
          <a:r>
            <a:rPr lang="es-ES" sz="3000" b="1" kern="1200" dirty="0"/>
            <a:t> obtener  plaza.</a:t>
          </a:r>
        </a:p>
      </dsp:txBody>
      <dsp:txXfrm>
        <a:off x="60617" y="150113"/>
        <a:ext cx="3944005" cy="1912501"/>
      </dsp:txXfrm>
    </dsp:sp>
    <dsp:sp modelId="{BDC5BA9A-7BC5-447A-BE45-AA40EEA5AD7C}">
      <dsp:nvSpPr>
        <dsp:cNvPr id="0" name=""/>
        <dsp:cNvSpPr/>
      </dsp:nvSpPr>
      <dsp:spPr>
        <a:xfrm>
          <a:off x="407416" y="2122116"/>
          <a:ext cx="406300" cy="1523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3627"/>
              </a:lnTo>
              <a:lnTo>
                <a:pt x="406300" y="152362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0320AF-A91A-4B47-AC8C-0CD8F50B039C}">
      <dsp:nvSpPr>
        <dsp:cNvPr id="0" name=""/>
        <dsp:cNvSpPr/>
      </dsp:nvSpPr>
      <dsp:spPr>
        <a:xfrm>
          <a:off x="813717" y="2629992"/>
          <a:ext cx="3250406" cy="2031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María accede a BOLSA, con </a:t>
          </a:r>
          <a:r>
            <a:rPr lang="es-ES" sz="3200" b="1" kern="1200" dirty="0">
              <a:highlight>
                <a:srgbClr val="00FF00"/>
              </a:highlight>
            </a:rPr>
            <a:t>su puntuación final</a:t>
          </a:r>
          <a:r>
            <a:rPr lang="es-ES" sz="3200" b="1" kern="1200" dirty="0">
              <a:highlight>
                <a:srgbClr val="FFFF00"/>
              </a:highlight>
            </a:rPr>
            <a:t>.</a:t>
          </a:r>
        </a:p>
      </dsp:txBody>
      <dsp:txXfrm>
        <a:off x="873218" y="2689493"/>
        <a:ext cx="3131404" cy="1912501"/>
      </dsp:txXfrm>
    </dsp:sp>
    <dsp:sp modelId="{C9AB35D2-813F-4752-8723-0C801FB4A976}">
      <dsp:nvSpPr>
        <dsp:cNvPr id="0" name=""/>
        <dsp:cNvSpPr/>
      </dsp:nvSpPr>
      <dsp:spPr>
        <a:xfrm>
          <a:off x="5079875" y="90612"/>
          <a:ext cx="4063007" cy="20315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María aprueba </a:t>
          </a:r>
          <a:r>
            <a:rPr lang="es-ES" sz="3000" b="1" kern="1200" dirty="0">
              <a:solidFill>
                <a:srgbClr val="000000"/>
              </a:solidFill>
            </a:rPr>
            <a:t>únicamente</a:t>
          </a:r>
          <a:r>
            <a:rPr lang="es-ES" sz="3000" b="1" kern="1200" dirty="0"/>
            <a:t> la </a:t>
          </a:r>
          <a:r>
            <a:rPr lang="es-ES" sz="3000" b="1" kern="1200" dirty="0">
              <a:solidFill>
                <a:srgbClr val="FFFF00"/>
              </a:solidFill>
            </a:rPr>
            <a:t>PRIMERA FASE </a:t>
          </a:r>
          <a:r>
            <a:rPr lang="es-ES" sz="3000" b="1" kern="1200" dirty="0"/>
            <a:t>de la Oposición</a:t>
          </a:r>
          <a:r>
            <a:rPr lang="es-ES" sz="3000" kern="1200" dirty="0"/>
            <a:t>. </a:t>
          </a:r>
        </a:p>
      </dsp:txBody>
      <dsp:txXfrm>
        <a:off x="5139376" y="150113"/>
        <a:ext cx="3944005" cy="1912501"/>
      </dsp:txXfrm>
    </dsp:sp>
    <dsp:sp modelId="{537D9FFC-2C09-4CA2-803A-AF4525C487A5}">
      <dsp:nvSpPr>
        <dsp:cNvPr id="0" name=""/>
        <dsp:cNvSpPr/>
      </dsp:nvSpPr>
      <dsp:spPr>
        <a:xfrm>
          <a:off x="5486176" y="2122116"/>
          <a:ext cx="406300" cy="1523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3627"/>
              </a:lnTo>
              <a:lnTo>
                <a:pt x="406300" y="152362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4E89BF-2DC4-45D8-8750-660403867306}">
      <dsp:nvSpPr>
        <dsp:cNvPr id="0" name=""/>
        <dsp:cNvSpPr/>
      </dsp:nvSpPr>
      <dsp:spPr>
        <a:xfrm>
          <a:off x="5892477" y="2629992"/>
          <a:ext cx="3250406" cy="20315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kern="1200" dirty="0"/>
            <a:t>María accede a BOLSA, con la </a:t>
          </a:r>
          <a:r>
            <a:rPr lang="es-ES" sz="2900" b="1" kern="1200" dirty="0">
              <a:highlight>
                <a:srgbClr val="00FF00"/>
              </a:highlight>
            </a:rPr>
            <a:t>puntuación</a:t>
          </a:r>
          <a:r>
            <a:rPr lang="es-ES" sz="2900" b="1" kern="1200" dirty="0">
              <a:highlight>
                <a:srgbClr val="FFFF00"/>
              </a:highlight>
            </a:rPr>
            <a:t> </a:t>
          </a:r>
          <a:r>
            <a:rPr lang="es-ES" sz="2900" b="1" kern="1200" dirty="0"/>
            <a:t>obtenida en la </a:t>
          </a:r>
          <a:r>
            <a:rPr lang="es-ES" sz="2900" b="1" kern="1200" dirty="0">
              <a:highlight>
                <a:srgbClr val="00FF00"/>
              </a:highlight>
            </a:rPr>
            <a:t>Primera Fase</a:t>
          </a:r>
          <a:r>
            <a:rPr lang="es-ES" sz="2900" b="1" kern="1200" dirty="0"/>
            <a:t>.</a:t>
          </a:r>
        </a:p>
      </dsp:txBody>
      <dsp:txXfrm>
        <a:off x="5951978" y="2689493"/>
        <a:ext cx="3131404" cy="191250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74DE7-9D69-455E-8E31-DD1688EC67FF}">
      <dsp:nvSpPr>
        <dsp:cNvPr id="0" name=""/>
        <dsp:cNvSpPr/>
      </dsp:nvSpPr>
      <dsp:spPr>
        <a:xfrm>
          <a:off x="0" y="4818"/>
          <a:ext cx="5980170" cy="996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86E3E3-34AA-439E-8553-146E3DE728A9}">
      <dsp:nvSpPr>
        <dsp:cNvPr id="0" name=""/>
        <dsp:cNvSpPr/>
      </dsp:nvSpPr>
      <dsp:spPr>
        <a:xfrm>
          <a:off x="301575" y="229130"/>
          <a:ext cx="548854" cy="5483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07AD6-CBEC-46A0-8C45-AEE4CE2BD9F5}">
      <dsp:nvSpPr>
        <dsp:cNvPr id="0" name=""/>
        <dsp:cNvSpPr/>
      </dsp:nvSpPr>
      <dsp:spPr>
        <a:xfrm>
          <a:off x="1152004" y="4818"/>
          <a:ext cx="2691076" cy="112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8" tIns="118698" rIns="118698" bIns="118698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rgbClr val="FF0000"/>
              </a:solidFill>
            </a:rPr>
            <a:t>TALLERES ON-LINE</a:t>
          </a:r>
        </a:p>
      </dsp:txBody>
      <dsp:txXfrm>
        <a:off x="1152004" y="4818"/>
        <a:ext cx="2691076" cy="1121560"/>
      </dsp:txXfrm>
    </dsp:sp>
    <dsp:sp modelId="{D9B1CC3D-CEC4-46FB-8D4B-8350D8779FBF}">
      <dsp:nvSpPr>
        <dsp:cNvPr id="0" name=""/>
        <dsp:cNvSpPr/>
      </dsp:nvSpPr>
      <dsp:spPr>
        <a:xfrm>
          <a:off x="3843081" y="4818"/>
          <a:ext cx="2067892" cy="996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510" tIns="105510" rIns="105510" bIns="10551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Impartidos por expertos preparadores</a:t>
          </a:r>
          <a:r>
            <a:rPr lang="es-ES" sz="1300" b="1" kern="1200" dirty="0"/>
            <a:t>.</a:t>
          </a:r>
        </a:p>
      </dsp:txBody>
      <dsp:txXfrm>
        <a:off x="3843081" y="4818"/>
        <a:ext cx="2067892" cy="996942"/>
      </dsp:txXfrm>
    </dsp:sp>
    <dsp:sp modelId="{03D636E2-DAC2-4A2B-BB88-AE53BB8B0C44}">
      <dsp:nvSpPr>
        <dsp:cNvPr id="0" name=""/>
        <dsp:cNvSpPr/>
      </dsp:nvSpPr>
      <dsp:spPr>
        <a:xfrm>
          <a:off x="0" y="1406769"/>
          <a:ext cx="5980170" cy="996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153C0-560D-4D19-821A-3D8CB9819887}">
      <dsp:nvSpPr>
        <dsp:cNvPr id="0" name=""/>
        <dsp:cNvSpPr/>
      </dsp:nvSpPr>
      <dsp:spPr>
        <a:xfrm>
          <a:off x="301575" y="1631081"/>
          <a:ext cx="548854" cy="5483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DDF241-1467-4588-9890-D0ADB72A729F}">
      <dsp:nvSpPr>
        <dsp:cNvPr id="0" name=""/>
        <dsp:cNvSpPr/>
      </dsp:nvSpPr>
      <dsp:spPr>
        <a:xfrm>
          <a:off x="1152004" y="1406769"/>
          <a:ext cx="2691076" cy="112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8" tIns="118698" rIns="118698" bIns="11869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rgbClr val="00B050"/>
              </a:solidFill>
            </a:rPr>
            <a:t>DESCUENTOS con ACADEMIAS</a:t>
          </a:r>
        </a:p>
      </dsp:txBody>
      <dsp:txXfrm>
        <a:off x="1152004" y="1406769"/>
        <a:ext cx="2691076" cy="1121560"/>
      </dsp:txXfrm>
    </dsp:sp>
    <dsp:sp modelId="{4605F210-E3F3-4EE2-BDF0-B0FEBB9C8779}">
      <dsp:nvSpPr>
        <dsp:cNvPr id="0" name=""/>
        <dsp:cNvSpPr/>
      </dsp:nvSpPr>
      <dsp:spPr>
        <a:xfrm>
          <a:off x="3843081" y="1406769"/>
          <a:ext cx="2067892" cy="996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510" tIns="105510" rIns="105510" bIns="10551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Con amplia experiencia.</a:t>
          </a:r>
        </a:p>
      </dsp:txBody>
      <dsp:txXfrm>
        <a:off x="3843081" y="1406769"/>
        <a:ext cx="2067892" cy="996942"/>
      </dsp:txXfrm>
    </dsp:sp>
    <dsp:sp modelId="{91BC47E4-C0EF-413B-A1A3-D2B0A6F40E16}">
      <dsp:nvSpPr>
        <dsp:cNvPr id="0" name=""/>
        <dsp:cNvSpPr/>
      </dsp:nvSpPr>
      <dsp:spPr>
        <a:xfrm>
          <a:off x="0" y="2808720"/>
          <a:ext cx="5980170" cy="996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722A6-147D-46B0-9B58-17E11A663850}">
      <dsp:nvSpPr>
        <dsp:cNvPr id="0" name=""/>
        <dsp:cNvSpPr/>
      </dsp:nvSpPr>
      <dsp:spPr>
        <a:xfrm>
          <a:off x="301575" y="3033032"/>
          <a:ext cx="548854" cy="5483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45B570-CBAE-4E7D-B767-F4432AC0E8A7}">
      <dsp:nvSpPr>
        <dsp:cNvPr id="0" name=""/>
        <dsp:cNvSpPr/>
      </dsp:nvSpPr>
      <dsp:spPr>
        <a:xfrm>
          <a:off x="1152004" y="2808720"/>
          <a:ext cx="4758968" cy="112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8" tIns="118698" rIns="118698" bIns="11869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accent5"/>
              </a:solidFill>
            </a:rPr>
            <a:t>DESCUENTOS en CURSOS de 100 horas a DISTANCIA y MÁSTER</a:t>
          </a:r>
        </a:p>
      </dsp:txBody>
      <dsp:txXfrm>
        <a:off x="1152004" y="2808720"/>
        <a:ext cx="4758968" cy="1121560"/>
      </dsp:txXfrm>
    </dsp:sp>
    <dsp:sp modelId="{7A747146-D007-404F-9091-E7D174CFDD4C}">
      <dsp:nvSpPr>
        <dsp:cNvPr id="0" name=""/>
        <dsp:cNvSpPr/>
      </dsp:nvSpPr>
      <dsp:spPr>
        <a:xfrm>
          <a:off x="0" y="4199724"/>
          <a:ext cx="5980170" cy="9969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CE4CB2-A6CC-4E0E-AE7E-CC7F1B5C1D58}">
      <dsp:nvSpPr>
        <dsp:cNvPr id="0" name=""/>
        <dsp:cNvSpPr/>
      </dsp:nvSpPr>
      <dsp:spPr>
        <a:xfrm>
          <a:off x="301575" y="4434982"/>
          <a:ext cx="548854" cy="5483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04C496-DB4E-430C-9CE9-EDBBC68AE2A2}">
      <dsp:nvSpPr>
        <dsp:cNvPr id="0" name=""/>
        <dsp:cNvSpPr/>
      </dsp:nvSpPr>
      <dsp:spPr>
        <a:xfrm>
          <a:off x="1152004" y="4210670"/>
          <a:ext cx="4758968" cy="1121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98" tIns="118698" rIns="118698" bIns="118698" numCol="1" spcCol="127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>
              <a:solidFill>
                <a:srgbClr val="7030A0"/>
              </a:solidFill>
            </a:rPr>
            <a:t>ASESORAMIENTO PERSONALIZADO</a:t>
          </a:r>
        </a:p>
      </dsp:txBody>
      <dsp:txXfrm>
        <a:off x="1152004" y="4210670"/>
        <a:ext cx="4758968" cy="112156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B67C1-48E3-4374-9004-90249F1B948C}">
      <dsp:nvSpPr>
        <dsp:cNvPr id="0" name=""/>
        <dsp:cNvSpPr/>
      </dsp:nvSpPr>
      <dsp:spPr>
        <a:xfrm>
          <a:off x="0" y="4536638"/>
          <a:ext cx="9144000" cy="9925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solidFill>
                <a:srgbClr val="FFFF00"/>
              </a:solidFill>
            </a:rPr>
            <a:t>NO</a:t>
          </a:r>
          <a:r>
            <a:rPr lang="es-ES" sz="2800" b="1" kern="1200" dirty="0"/>
            <a:t> </a:t>
          </a:r>
          <a:r>
            <a:rPr lang="es-ES" sz="2800" kern="1200" dirty="0"/>
            <a:t>son válidos </a:t>
          </a:r>
          <a:r>
            <a:rPr lang="es-ES" sz="2800" b="1" kern="1200" dirty="0">
              <a:solidFill>
                <a:srgbClr val="FFFF00"/>
              </a:solidFill>
            </a:rPr>
            <a:t>cursos</a:t>
          </a:r>
          <a:r>
            <a:rPr lang="es-ES" sz="2800" kern="1200" dirty="0"/>
            <a:t> realizados </a:t>
          </a:r>
          <a:r>
            <a:rPr lang="es-ES" sz="2800" b="1" kern="1200" dirty="0">
              <a:solidFill>
                <a:srgbClr val="FFFF00"/>
              </a:solidFill>
            </a:rPr>
            <a:t>durante</a:t>
          </a:r>
          <a:r>
            <a:rPr lang="es-ES" sz="2800" kern="1200" dirty="0"/>
            <a:t> los años de estudio para la </a:t>
          </a:r>
          <a:r>
            <a:rPr lang="es-ES" sz="2800" b="1" kern="1200" dirty="0">
              <a:solidFill>
                <a:srgbClr val="FFFF00"/>
              </a:solidFill>
            </a:rPr>
            <a:t>obtención</a:t>
          </a:r>
          <a:r>
            <a:rPr lang="es-ES" sz="2800" kern="1200" dirty="0"/>
            <a:t> del </a:t>
          </a:r>
          <a:r>
            <a:rPr lang="es-ES" sz="2800" b="1" kern="1200" dirty="0">
              <a:solidFill>
                <a:srgbClr val="FFFF00"/>
              </a:solidFill>
            </a:rPr>
            <a:t>GRADO.</a:t>
          </a:r>
          <a:endParaRPr lang="en-US" sz="2800" kern="1200" dirty="0">
            <a:solidFill>
              <a:srgbClr val="FFFF00"/>
            </a:solidFill>
          </a:endParaRPr>
        </a:p>
      </dsp:txBody>
      <dsp:txXfrm>
        <a:off x="0" y="4536638"/>
        <a:ext cx="9144000" cy="992505"/>
      </dsp:txXfrm>
    </dsp:sp>
    <dsp:sp modelId="{A8C7F7EA-7604-439E-AA7B-EFA26D33B91B}">
      <dsp:nvSpPr>
        <dsp:cNvPr id="0" name=""/>
        <dsp:cNvSpPr/>
      </dsp:nvSpPr>
      <dsp:spPr>
        <a:xfrm rot="10800000">
          <a:off x="0" y="3025052"/>
          <a:ext cx="9144000" cy="1526473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b="1" kern="1200" dirty="0">
              <a:solidFill>
                <a:srgbClr val="FFFF00"/>
              </a:solidFill>
            </a:rPr>
            <a:t>AVISO:</a:t>
          </a:r>
          <a:r>
            <a:rPr lang="es-ES" sz="4800" kern="1200" dirty="0">
              <a:solidFill>
                <a:srgbClr val="FFFF00"/>
              </a:solidFill>
            </a:rPr>
            <a:t> </a:t>
          </a:r>
          <a:endParaRPr lang="en-US" sz="4800" kern="1200" dirty="0">
            <a:solidFill>
              <a:srgbClr val="FFFF00"/>
            </a:solidFill>
          </a:endParaRPr>
        </a:p>
      </dsp:txBody>
      <dsp:txXfrm rot="10800000">
        <a:off x="0" y="3025052"/>
        <a:ext cx="9144000" cy="991856"/>
      </dsp:txXfrm>
    </dsp:sp>
    <dsp:sp modelId="{E1B646F2-03CD-4212-B044-886C8FA428D6}">
      <dsp:nvSpPr>
        <dsp:cNvPr id="0" name=""/>
        <dsp:cNvSpPr/>
      </dsp:nvSpPr>
      <dsp:spPr>
        <a:xfrm rot="10800000">
          <a:off x="0" y="1513466"/>
          <a:ext cx="9144000" cy="1526473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b="1" kern="1200" dirty="0"/>
            <a:t>¿Cómo </a:t>
          </a:r>
          <a:r>
            <a:rPr lang="es-ES" sz="3800" b="1" kern="1200" dirty="0">
              <a:solidFill>
                <a:srgbClr val="FFFF00"/>
              </a:solidFill>
            </a:rPr>
            <a:t>reconocer</a:t>
          </a:r>
          <a:r>
            <a:rPr lang="es-ES" sz="3800" b="1" kern="1200" dirty="0"/>
            <a:t> un </a:t>
          </a:r>
          <a:r>
            <a:rPr lang="es-ES" sz="3800" b="1" kern="1200" dirty="0">
              <a:solidFill>
                <a:srgbClr val="FFFF00"/>
              </a:solidFill>
            </a:rPr>
            <a:t>Máster</a:t>
          </a:r>
          <a:r>
            <a:rPr lang="es-ES" sz="3800" b="1" kern="1200" dirty="0"/>
            <a:t> </a:t>
          </a:r>
          <a:r>
            <a:rPr lang="es-ES" sz="3800" b="1" kern="1200" dirty="0">
              <a:solidFill>
                <a:srgbClr val="FFFF00"/>
              </a:solidFill>
            </a:rPr>
            <a:t>oficial</a:t>
          </a:r>
          <a:r>
            <a:rPr lang="es-ES" sz="3800" b="1" kern="1200" dirty="0"/>
            <a:t>?</a:t>
          </a:r>
          <a:endParaRPr lang="en-US" sz="3800" kern="1200" dirty="0"/>
        </a:p>
      </dsp:txBody>
      <dsp:txXfrm rot="10800000">
        <a:off x="0" y="1513466"/>
        <a:ext cx="9144000" cy="991856"/>
      </dsp:txXfrm>
    </dsp:sp>
    <dsp:sp modelId="{924534A4-603A-4A05-B526-38A46ED04E24}">
      <dsp:nvSpPr>
        <dsp:cNvPr id="0" name=""/>
        <dsp:cNvSpPr/>
      </dsp:nvSpPr>
      <dsp:spPr>
        <a:xfrm rot="10800000">
          <a:off x="0" y="1880"/>
          <a:ext cx="9144000" cy="1526473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/>
            <a:t>¿Cómo saber qué </a:t>
          </a:r>
          <a:r>
            <a:rPr lang="es-ES" sz="2600" b="1" kern="1200" dirty="0">
              <a:solidFill>
                <a:srgbClr val="FFFF00"/>
              </a:solidFill>
            </a:rPr>
            <a:t>certificados</a:t>
          </a:r>
          <a:r>
            <a:rPr lang="es-ES" sz="2600" b="1" kern="1200" dirty="0"/>
            <a:t> de </a:t>
          </a:r>
          <a:r>
            <a:rPr lang="es-ES" sz="2600" b="1" kern="1200" dirty="0">
              <a:solidFill>
                <a:srgbClr val="FFFF00"/>
              </a:solidFill>
            </a:rPr>
            <a:t>cursos </a:t>
          </a:r>
          <a:r>
            <a:rPr lang="es-ES" sz="2600" b="1" kern="1200" dirty="0"/>
            <a:t>y de </a:t>
          </a:r>
          <a:r>
            <a:rPr lang="es-ES" sz="2600" b="1" kern="1200" dirty="0">
              <a:solidFill>
                <a:srgbClr val="FFFF00"/>
              </a:solidFill>
            </a:rPr>
            <a:t>titulaciones</a:t>
          </a:r>
          <a:r>
            <a:rPr lang="es-ES" sz="2600" b="1" kern="1200" dirty="0"/>
            <a:t> de </a:t>
          </a:r>
          <a:r>
            <a:rPr lang="es-ES" sz="2600" b="1" kern="1200" dirty="0">
              <a:solidFill>
                <a:srgbClr val="FFFF00"/>
              </a:solidFill>
            </a:rPr>
            <a:t>Inglés </a:t>
          </a:r>
          <a:r>
            <a:rPr lang="es-ES" sz="2600" b="1" kern="1200" dirty="0"/>
            <a:t>son válidos para Oposiciones?</a:t>
          </a:r>
          <a:endParaRPr lang="en-US" sz="2600" kern="1200" dirty="0"/>
        </a:p>
      </dsp:txBody>
      <dsp:txXfrm rot="10800000">
        <a:off x="0" y="1880"/>
        <a:ext cx="9144000" cy="99185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C0C0A-2FF1-4255-9FED-3821CDEE5980}">
      <dsp:nvSpPr>
        <dsp:cNvPr id="0" name=""/>
        <dsp:cNvSpPr/>
      </dsp:nvSpPr>
      <dsp:spPr>
        <a:xfrm>
          <a:off x="0" y="926156"/>
          <a:ext cx="2571749" cy="1633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5C4EB1-22F3-4B59-8C49-5E6774F1126E}">
      <dsp:nvSpPr>
        <dsp:cNvPr id="0" name=""/>
        <dsp:cNvSpPr/>
      </dsp:nvSpPr>
      <dsp:spPr>
        <a:xfrm>
          <a:off x="285750" y="1197619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Te avisamos a través de </a:t>
          </a:r>
          <a:r>
            <a:rPr lang="es-ES" sz="2200" b="1" kern="1200" dirty="0" err="1"/>
            <a:t>Whatsapp</a:t>
          </a:r>
          <a:r>
            <a:rPr lang="es-ES" sz="2200" b="1" kern="1200" dirty="0"/>
            <a:t> y correos electrónicos</a:t>
          </a:r>
          <a:r>
            <a:rPr lang="es-ES" sz="1200" b="1" kern="1200" dirty="0"/>
            <a:t>.</a:t>
          </a:r>
          <a:endParaRPr lang="en-US" sz="1200" b="1" kern="1200" dirty="0"/>
        </a:p>
      </dsp:txBody>
      <dsp:txXfrm>
        <a:off x="333581" y="1245450"/>
        <a:ext cx="2476087" cy="1537399"/>
      </dsp:txXfrm>
    </dsp:sp>
    <dsp:sp modelId="{ABCEF3F7-D7DD-4954-B2CD-1A974785740A}">
      <dsp:nvSpPr>
        <dsp:cNvPr id="0" name=""/>
        <dsp:cNvSpPr/>
      </dsp:nvSpPr>
      <dsp:spPr>
        <a:xfrm>
          <a:off x="3143250" y="926156"/>
          <a:ext cx="2571749" cy="1633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A99145E-4A3C-4272-A646-2582CCB742FC}">
      <dsp:nvSpPr>
        <dsp:cNvPr id="0" name=""/>
        <dsp:cNvSpPr/>
      </dsp:nvSpPr>
      <dsp:spPr>
        <a:xfrm>
          <a:off x="3429000" y="1197619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/>
            <a:t>Asesoramos en la presentación de documentación.</a:t>
          </a:r>
          <a:endParaRPr lang="en-US" sz="2300" b="1" kern="1200" dirty="0"/>
        </a:p>
      </dsp:txBody>
      <dsp:txXfrm>
        <a:off x="3476831" y="1245450"/>
        <a:ext cx="2476087" cy="1537399"/>
      </dsp:txXfrm>
    </dsp:sp>
    <dsp:sp modelId="{1E0496F1-9BDD-4779-808E-EC7EC44797D3}">
      <dsp:nvSpPr>
        <dsp:cNvPr id="0" name=""/>
        <dsp:cNvSpPr/>
      </dsp:nvSpPr>
      <dsp:spPr>
        <a:xfrm>
          <a:off x="6286500" y="926156"/>
          <a:ext cx="2571749" cy="1633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686D9E3-ED4B-495D-9492-4CBFB068FD87}">
      <dsp:nvSpPr>
        <dsp:cNvPr id="0" name=""/>
        <dsp:cNvSpPr/>
      </dsp:nvSpPr>
      <dsp:spPr>
        <a:xfrm>
          <a:off x="6572250" y="1197619"/>
          <a:ext cx="2571749" cy="1633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b="1" kern="1200" dirty="0"/>
            <a:t>Te informamos en cada una de las fases</a:t>
          </a:r>
          <a:endParaRPr lang="en-US" sz="2900" b="1" kern="1200" dirty="0"/>
        </a:p>
      </dsp:txBody>
      <dsp:txXfrm>
        <a:off x="6620081" y="1245450"/>
        <a:ext cx="2476087" cy="15373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B16A8B-CBEA-450B-AC22-94C15A1BF6C3}">
      <dsp:nvSpPr>
        <dsp:cNvPr id="0" name=""/>
        <dsp:cNvSpPr/>
      </dsp:nvSpPr>
      <dsp:spPr>
        <a:xfrm>
          <a:off x="778980" y="424849"/>
          <a:ext cx="791806" cy="7918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69373D-BD61-432D-9119-7DE2A2D6F35D}">
      <dsp:nvSpPr>
        <dsp:cNvPr id="0" name=""/>
        <dsp:cNvSpPr/>
      </dsp:nvSpPr>
      <dsp:spPr>
        <a:xfrm>
          <a:off x="11622" y="1603613"/>
          <a:ext cx="2326521" cy="1258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/>
            <a:t>Presentación de documentación</a:t>
          </a:r>
          <a:endParaRPr lang="en-US" sz="2200" b="1" kern="1200" dirty="0"/>
        </a:p>
      </dsp:txBody>
      <dsp:txXfrm>
        <a:off x="11622" y="1603613"/>
        <a:ext cx="2326521" cy="1258797"/>
      </dsp:txXfrm>
    </dsp:sp>
    <dsp:sp modelId="{95569EA2-9065-4E5C-864F-366F7F5BA335}">
      <dsp:nvSpPr>
        <dsp:cNvPr id="0" name=""/>
        <dsp:cNvSpPr/>
      </dsp:nvSpPr>
      <dsp:spPr>
        <a:xfrm>
          <a:off x="3129950" y="424849"/>
          <a:ext cx="791806" cy="7918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D9783-7A18-4F6A-98CD-461274CF718D}">
      <dsp:nvSpPr>
        <dsp:cNvPr id="0" name=""/>
        <dsp:cNvSpPr/>
      </dsp:nvSpPr>
      <dsp:spPr>
        <a:xfrm>
          <a:off x="2646068" y="1603613"/>
          <a:ext cx="1759570" cy="1258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Publicación de listados provisionales</a:t>
          </a:r>
          <a:endParaRPr lang="en-US" sz="1900" b="1" kern="1200" dirty="0"/>
        </a:p>
      </dsp:txBody>
      <dsp:txXfrm>
        <a:off x="2646068" y="1603613"/>
        <a:ext cx="1759570" cy="1258797"/>
      </dsp:txXfrm>
    </dsp:sp>
    <dsp:sp modelId="{193A29B6-7C51-4A6A-B434-10DFEB8D2E3D}">
      <dsp:nvSpPr>
        <dsp:cNvPr id="0" name=""/>
        <dsp:cNvSpPr/>
      </dsp:nvSpPr>
      <dsp:spPr>
        <a:xfrm>
          <a:off x="5197445" y="424849"/>
          <a:ext cx="791806" cy="7918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7C578-6CE9-47D7-966A-71DF1D48A233}">
      <dsp:nvSpPr>
        <dsp:cNvPr id="0" name=""/>
        <dsp:cNvSpPr/>
      </dsp:nvSpPr>
      <dsp:spPr>
        <a:xfrm>
          <a:off x="4713564" y="1603613"/>
          <a:ext cx="1759570" cy="1258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Fase de baremación de méritos</a:t>
          </a:r>
          <a:endParaRPr lang="en-US" sz="2000" b="1" kern="1200" dirty="0"/>
        </a:p>
      </dsp:txBody>
      <dsp:txXfrm>
        <a:off x="4713564" y="1603613"/>
        <a:ext cx="1759570" cy="1258797"/>
      </dsp:txXfrm>
    </dsp:sp>
    <dsp:sp modelId="{A3946C75-A683-4175-B47F-F564EB2A211D}">
      <dsp:nvSpPr>
        <dsp:cNvPr id="0" name=""/>
        <dsp:cNvSpPr/>
      </dsp:nvSpPr>
      <dsp:spPr>
        <a:xfrm>
          <a:off x="1452385" y="3302303"/>
          <a:ext cx="791806" cy="7918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4CD1D2-26AF-4D76-AF43-5BF1D9A3369B}">
      <dsp:nvSpPr>
        <dsp:cNvPr id="0" name=""/>
        <dsp:cNvSpPr/>
      </dsp:nvSpPr>
      <dsp:spPr>
        <a:xfrm>
          <a:off x="1126" y="4196491"/>
          <a:ext cx="3694323" cy="1827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Reclamaciones</a:t>
          </a:r>
          <a:r>
            <a:rPr lang="es-ES" sz="2100" kern="1200" dirty="0"/>
            <a:t>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(nuestros Servicios Jurídicos te redactan un </a:t>
          </a:r>
          <a:r>
            <a:rPr lang="es-ES" sz="2100" b="1" kern="1200" dirty="0"/>
            <a:t>modelo</a:t>
          </a:r>
          <a:r>
            <a:rPr lang="es-ES" sz="2100" kern="1200" dirty="0"/>
            <a:t> de reclamación).</a:t>
          </a:r>
          <a:endParaRPr lang="en-US" sz="2100" kern="1200" dirty="0"/>
        </a:p>
      </dsp:txBody>
      <dsp:txXfrm>
        <a:off x="1126" y="4196491"/>
        <a:ext cx="3694323" cy="1827950"/>
      </dsp:txXfrm>
    </dsp:sp>
    <dsp:sp modelId="{840C6A24-2870-4085-9C5F-DB54F038F134}">
      <dsp:nvSpPr>
        <dsp:cNvPr id="0" name=""/>
        <dsp:cNvSpPr/>
      </dsp:nvSpPr>
      <dsp:spPr>
        <a:xfrm>
          <a:off x="4847599" y="3347343"/>
          <a:ext cx="791806" cy="7918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38F5D-E84C-4257-AAEC-80F26EADBD12}">
      <dsp:nvSpPr>
        <dsp:cNvPr id="0" name=""/>
        <dsp:cNvSpPr/>
      </dsp:nvSpPr>
      <dsp:spPr>
        <a:xfrm>
          <a:off x="4003375" y="4331610"/>
          <a:ext cx="2480255" cy="1647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Publicación de listados definitivos</a:t>
          </a:r>
          <a:endParaRPr lang="en-US" sz="2400" b="1" kern="1200" dirty="0"/>
        </a:p>
      </dsp:txBody>
      <dsp:txXfrm>
        <a:off x="4003375" y="4331610"/>
        <a:ext cx="2480255" cy="164779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AF0820-2A76-49C8-B1A9-1347D6253BC3}">
      <dsp:nvSpPr>
        <dsp:cNvPr id="0" name=""/>
        <dsp:cNvSpPr/>
      </dsp:nvSpPr>
      <dsp:spPr>
        <a:xfrm>
          <a:off x="0" y="5382"/>
          <a:ext cx="6423055" cy="14648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E82127-0A8C-4240-B465-A1A9DD777C5D}">
      <dsp:nvSpPr>
        <dsp:cNvPr id="0" name=""/>
        <dsp:cNvSpPr/>
      </dsp:nvSpPr>
      <dsp:spPr>
        <a:xfrm>
          <a:off x="443113" y="334971"/>
          <a:ext cx="806449" cy="80566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7A9DE-C9CD-456B-B277-AEA8B2636E15}">
      <dsp:nvSpPr>
        <dsp:cNvPr id="0" name=""/>
        <dsp:cNvSpPr/>
      </dsp:nvSpPr>
      <dsp:spPr>
        <a:xfrm>
          <a:off x="1692676" y="5382"/>
          <a:ext cx="4335368" cy="1466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80" tIns="155180" rIns="155180" bIns="15518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Debes acceder a la </a:t>
          </a:r>
          <a:r>
            <a:rPr lang="es-ES" sz="2100" b="1" kern="1200" dirty="0">
              <a:highlight>
                <a:srgbClr val="FFFF00"/>
              </a:highlight>
            </a:rPr>
            <a:t>aplicación telemática</a:t>
          </a:r>
          <a:r>
            <a:rPr lang="es-ES" sz="2100" b="1" kern="1200" dirty="0"/>
            <a:t> de Conselleria para realizar la </a:t>
          </a:r>
          <a:r>
            <a:rPr lang="es-ES" sz="2100" b="1" kern="1200" dirty="0">
              <a:highlight>
                <a:srgbClr val="00FF00"/>
              </a:highlight>
            </a:rPr>
            <a:t>Petición de Centros.</a:t>
          </a:r>
          <a:endParaRPr lang="en-US" sz="2100" b="1" kern="1200" dirty="0">
            <a:highlight>
              <a:srgbClr val="00FF00"/>
            </a:highlight>
          </a:endParaRPr>
        </a:p>
      </dsp:txBody>
      <dsp:txXfrm>
        <a:off x="1692676" y="5382"/>
        <a:ext cx="4335368" cy="1466270"/>
      </dsp:txXfrm>
    </dsp:sp>
    <dsp:sp modelId="{C4CD8A8A-3F21-4AE1-945A-3E2499174415}">
      <dsp:nvSpPr>
        <dsp:cNvPr id="0" name=""/>
        <dsp:cNvSpPr/>
      </dsp:nvSpPr>
      <dsp:spPr>
        <a:xfrm>
          <a:off x="0" y="1808266"/>
          <a:ext cx="6423055" cy="14648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D19505-6DD4-48CC-BA2C-8947BA490C16}">
      <dsp:nvSpPr>
        <dsp:cNvPr id="0" name=""/>
        <dsp:cNvSpPr/>
      </dsp:nvSpPr>
      <dsp:spPr>
        <a:xfrm>
          <a:off x="443113" y="2136390"/>
          <a:ext cx="806449" cy="8056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807A9-68BB-4EED-82C1-6BE11A99220A}">
      <dsp:nvSpPr>
        <dsp:cNvPr id="0" name=""/>
        <dsp:cNvSpPr/>
      </dsp:nvSpPr>
      <dsp:spPr>
        <a:xfrm>
          <a:off x="1692676" y="1806801"/>
          <a:ext cx="4335368" cy="1466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80" tIns="155180" rIns="155180" bIns="15518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ANPE Comunidad Valenciana realiza reuniones por </a:t>
          </a:r>
          <a:r>
            <a:rPr lang="es-ES" sz="2000" b="1" kern="1200" dirty="0" err="1">
              <a:highlight>
                <a:srgbClr val="FFFF00"/>
              </a:highlight>
            </a:rPr>
            <a:t>Youtube</a:t>
          </a:r>
          <a:r>
            <a:rPr lang="es-ES" sz="2000" b="1" kern="1200" dirty="0">
              <a:highlight>
                <a:srgbClr val="FFFF00"/>
              </a:highlight>
            </a:rPr>
            <a:t>.</a:t>
          </a:r>
          <a:r>
            <a:rPr lang="es-ES" sz="2000" b="1" kern="1200" dirty="0"/>
            <a:t>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Se explican, de forma general,  los </a:t>
          </a:r>
          <a:r>
            <a:rPr lang="es-ES" sz="2000" b="1" kern="1200" dirty="0">
              <a:highlight>
                <a:srgbClr val="00FF00"/>
              </a:highlight>
            </a:rPr>
            <a:t>procedimientos</a:t>
          </a:r>
          <a:r>
            <a:rPr lang="es-ES" sz="1700" kern="1200" dirty="0">
              <a:highlight>
                <a:srgbClr val="00FF00"/>
              </a:highlight>
            </a:rPr>
            <a:t>.</a:t>
          </a:r>
          <a:endParaRPr lang="en-US" sz="1700" kern="1200" dirty="0">
            <a:highlight>
              <a:srgbClr val="00FF00"/>
            </a:highlight>
          </a:endParaRPr>
        </a:p>
      </dsp:txBody>
      <dsp:txXfrm>
        <a:off x="1692676" y="1806801"/>
        <a:ext cx="4335368" cy="1466270"/>
      </dsp:txXfrm>
    </dsp:sp>
    <dsp:sp modelId="{6A277A9E-32A6-4EE1-A18F-69C8D6E237E2}">
      <dsp:nvSpPr>
        <dsp:cNvPr id="0" name=""/>
        <dsp:cNvSpPr/>
      </dsp:nvSpPr>
      <dsp:spPr>
        <a:xfrm>
          <a:off x="0" y="4392198"/>
          <a:ext cx="6423055" cy="146483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DF05D-C7B1-4527-8F1B-BC41D3B45F9B}">
      <dsp:nvSpPr>
        <dsp:cNvPr id="0" name=""/>
        <dsp:cNvSpPr/>
      </dsp:nvSpPr>
      <dsp:spPr>
        <a:xfrm>
          <a:off x="443113" y="4721787"/>
          <a:ext cx="806449" cy="8056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EA54E-9383-47FD-9D6F-E9BF59502970}">
      <dsp:nvSpPr>
        <dsp:cNvPr id="0" name=""/>
        <dsp:cNvSpPr/>
      </dsp:nvSpPr>
      <dsp:spPr>
        <a:xfrm>
          <a:off x="1692676" y="3608220"/>
          <a:ext cx="4335368" cy="3034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180" tIns="155180" rIns="155180" bIns="15518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En ANPE ALICANTE realizamos reuniones por </a:t>
          </a:r>
          <a:r>
            <a:rPr lang="es-ES" sz="1900" b="1" kern="1200" dirty="0">
              <a:highlight>
                <a:srgbClr val="FFFF00"/>
              </a:highlight>
            </a:rPr>
            <a:t>ZOOM </a:t>
          </a:r>
          <a:r>
            <a:rPr lang="es-ES" sz="1900" b="1" kern="1200" dirty="0"/>
            <a:t>únicamente para </a:t>
          </a:r>
          <a:r>
            <a:rPr lang="es-ES" sz="1900" b="1" kern="1200" dirty="0" err="1"/>
            <a:t>afiliad@s</a:t>
          </a:r>
          <a:r>
            <a:rPr lang="es-ES" sz="1900" b="1" kern="1200" dirty="0"/>
            <a:t>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/>
            <a:t>Con </a:t>
          </a:r>
          <a:r>
            <a:rPr lang="es-ES" sz="1900" b="1" kern="1200" dirty="0">
              <a:solidFill>
                <a:schemeClr val="tx1"/>
              </a:solidFill>
              <a:highlight>
                <a:srgbClr val="00FF00"/>
              </a:highlight>
            </a:rPr>
            <a:t>ejemplos prácticos</a:t>
          </a:r>
          <a:r>
            <a:rPr lang="es-ES" sz="1900" b="1" kern="1200" dirty="0">
              <a:highlight>
                <a:srgbClr val="00FF00"/>
              </a:highlight>
            </a:rPr>
            <a:t> </a:t>
          </a:r>
          <a:r>
            <a:rPr lang="es-ES" sz="1900" b="1" kern="1200" dirty="0"/>
            <a:t>sobre el funcionamiento de la aplicación.</a:t>
          </a:r>
          <a:endParaRPr lang="en-US" sz="1900" b="1" kern="1200" dirty="0"/>
        </a:p>
      </dsp:txBody>
      <dsp:txXfrm>
        <a:off x="1692676" y="3608220"/>
        <a:ext cx="4335368" cy="303422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A48BD2-F095-4A2A-A863-6471A3E8F6C9}">
      <dsp:nvSpPr>
        <dsp:cNvPr id="0" name=""/>
        <dsp:cNvSpPr/>
      </dsp:nvSpPr>
      <dsp:spPr>
        <a:xfrm>
          <a:off x="0" y="451"/>
          <a:ext cx="9144000" cy="10557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864F82-0B9F-41D5-8D0D-E0A7F73B0BFD}">
      <dsp:nvSpPr>
        <dsp:cNvPr id="0" name=""/>
        <dsp:cNvSpPr/>
      </dsp:nvSpPr>
      <dsp:spPr>
        <a:xfrm>
          <a:off x="319369" y="237998"/>
          <a:ext cx="580672" cy="58067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B1D6E-5D5C-4BE3-9EC4-6F58DE18E4C7}">
      <dsp:nvSpPr>
        <dsp:cNvPr id="0" name=""/>
        <dsp:cNvSpPr/>
      </dsp:nvSpPr>
      <dsp:spPr>
        <a:xfrm>
          <a:off x="1219411" y="451"/>
          <a:ext cx="7924588" cy="105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35" tIns="111735" rIns="111735" bIns="111735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Los puestos que </a:t>
          </a:r>
          <a:r>
            <a:rPr lang="es-ES" sz="2400" b="1" kern="1200" dirty="0">
              <a:highlight>
                <a:srgbClr val="FFFF00"/>
              </a:highlight>
            </a:rPr>
            <a:t>no son solicitados </a:t>
          </a:r>
          <a:r>
            <a:rPr lang="es-ES" sz="2400" b="1" kern="1200" dirty="0"/>
            <a:t>por ningún integrante de la Bolsa, se ofertan en modo abierto.</a:t>
          </a:r>
          <a:endParaRPr lang="en-US" sz="2400" b="1" kern="1200" dirty="0"/>
        </a:p>
      </dsp:txBody>
      <dsp:txXfrm>
        <a:off x="1219411" y="451"/>
        <a:ext cx="7924588" cy="1055767"/>
      </dsp:txXfrm>
    </dsp:sp>
    <dsp:sp modelId="{E6F82E53-B031-4CFA-9C1C-6F2E2C84283B}">
      <dsp:nvSpPr>
        <dsp:cNvPr id="0" name=""/>
        <dsp:cNvSpPr/>
      </dsp:nvSpPr>
      <dsp:spPr>
        <a:xfrm>
          <a:off x="0" y="1320161"/>
          <a:ext cx="9144000" cy="10557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1FD74-E67C-4AE9-A985-D66917A137D5}">
      <dsp:nvSpPr>
        <dsp:cNvPr id="0" name=""/>
        <dsp:cNvSpPr/>
      </dsp:nvSpPr>
      <dsp:spPr>
        <a:xfrm>
          <a:off x="319369" y="1557708"/>
          <a:ext cx="580672" cy="58067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A4EAD5-EF57-40D4-932B-DFBA68E09E70}">
      <dsp:nvSpPr>
        <dsp:cNvPr id="0" name=""/>
        <dsp:cNvSpPr/>
      </dsp:nvSpPr>
      <dsp:spPr>
        <a:xfrm>
          <a:off x="1219411" y="1320161"/>
          <a:ext cx="7924588" cy="105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35" tIns="111735" rIns="111735" bIns="1117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Para poder solicitar estos puestos, debes tener </a:t>
          </a:r>
          <a:r>
            <a:rPr lang="es-ES" sz="2500" b="1" kern="1200" dirty="0">
              <a:highlight>
                <a:srgbClr val="00FF00"/>
              </a:highlight>
            </a:rPr>
            <a:t>Certificado Digital </a:t>
          </a:r>
          <a:r>
            <a:rPr lang="es-ES" sz="2500" b="1" kern="1200" dirty="0"/>
            <a:t>y </a:t>
          </a:r>
          <a:r>
            <a:rPr lang="es-ES" sz="2500" b="1" kern="1200" dirty="0">
              <a:highlight>
                <a:srgbClr val="00FF00"/>
              </a:highlight>
            </a:rPr>
            <a:t>Auto-Firma.</a:t>
          </a:r>
          <a:endParaRPr lang="en-US" sz="2500" b="1" kern="1200" dirty="0">
            <a:highlight>
              <a:srgbClr val="00FF00"/>
            </a:highlight>
          </a:endParaRPr>
        </a:p>
      </dsp:txBody>
      <dsp:txXfrm>
        <a:off x="1219411" y="1320161"/>
        <a:ext cx="7924588" cy="1055767"/>
      </dsp:txXfrm>
    </dsp:sp>
    <dsp:sp modelId="{7BD2DF34-5A61-49E8-954E-518C4C06A3F7}">
      <dsp:nvSpPr>
        <dsp:cNvPr id="0" name=""/>
        <dsp:cNvSpPr/>
      </dsp:nvSpPr>
      <dsp:spPr>
        <a:xfrm>
          <a:off x="0" y="2639870"/>
          <a:ext cx="9144000" cy="10557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D65A63-16FB-4608-8822-F2E2D18CF2DB}">
      <dsp:nvSpPr>
        <dsp:cNvPr id="0" name=""/>
        <dsp:cNvSpPr/>
      </dsp:nvSpPr>
      <dsp:spPr>
        <a:xfrm>
          <a:off x="319369" y="2877418"/>
          <a:ext cx="580672" cy="58067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364C1-917F-42B7-8E7F-319E791C7011}">
      <dsp:nvSpPr>
        <dsp:cNvPr id="0" name=""/>
        <dsp:cNvSpPr/>
      </dsp:nvSpPr>
      <dsp:spPr>
        <a:xfrm>
          <a:off x="1219411" y="2639870"/>
          <a:ext cx="7924588" cy="105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35" tIns="111735" rIns="111735" bIns="1117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/>
            <a:t>¡Si logras prestar servicios, </a:t>
          </a:r>
          <a:r>
            <a:rPr lang="es-ES" sz="2500" b="1" kern="1200" dirty="0">
              <a:highlight>
                <a:srgbClr val="FF00FF"/>
              </a:highlight>
            </a:rPr>
            <a:t>accederás a Bolsa </a:t>
          </a:r>
          <a:r>
            <a:rPr lang="es-ES" sz="2500" b="1" kern="1200" dirty="0"/>
            <a:t>por la Especialidad por la que has trabajado!</a:t>
          </a:r>
          <a:endParaRPr lang="en-US" sz="2500" b="1" kern="1200" dirty="0"/>
        </a:p>
      </dsp:txBody>
      <dsp:txXfrm>
        <a:off x="1219411" y="2639870"/>
        <a:ext cx="7924588" cy="105576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76E3A-5E2D-4770-BE70-EBF24CD347C4}">
      <dsp:nvSpPr>
        <dsp:cNvPr id="0" name=""/>
        <dsp:cNvSpPr/>
      </dsp:nvSpPr>
      <dsp:spPr>
        <a:xfrm>
          <a:off x="0" y="0"/>
          <a:ext cx="7772400" cy="11430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Desde ANPE ALICANTE enviamos </a:t>
          </a:r>
          <a:r>
            <a:rPr lang="es-ES" sz="2400" b="1" kern="1200" dirty="0">
              <a:solidFill>
                <a:srgbClr val="FFFF00"/>
              </a:solidFill>
            </a:rPr>
            <a:t>e-mails </a:t>
          </a:r>
          <a:r>
            <a:rPr lang="es-ES" sz="2400" b="1" kern="1200" dirty="0"/>
            <a:t>los días de la semana en los que se </a:t>
          </a:r>
          <a:r>
            <a:rPr lang="es-ES" sz="2400" b="1" kern="1200" dirty="0">
              <a:solidFill>
                <a:srgbClr val="FFFF00"/>
              </a:solidFill>
            </a:rPr>
            <a:t>ofertan</a:t>
          </a:r>
          <a:r>
            <a:rPr lang="es-ES" sz="2400" b="1" kern="1200" dirty="0"/>
            <a:t> puestos.</a:t>
          </a:r>
          <a:endParaRPr lang="en-US" sz="2400" b="1" kern="1200" dirty="0"/>
        </a:p>
      </dsp:txBody>
      <dsp:txXfrm>
        <a:off x="33477" y="33477"/>
        <a:ext cx="6539014" cy="1076046"/>
      </dsp:txXfrm>
    </dsp:sp>
    <dsp:sp modelId="{C7C377D1-6A7C-4822-891D-12C8285D6845}">
      <dsp:nvSpPr>
        <dsp:cNvPr id="0" name=""/>
        <dsp:cNvSpPr/>
      </dsp:nvSpPr>
      <dsp:spPr>
        <a:xfrm>
          <a:off x="685799" y="1333500"/>
          <a:ext cx="7772400" cy="1143000"/>
        </a:xfrm>
        <a:prstGeom prst="roundRect">
          <a:avLst>
            <a:gd name="adj" fmla="val 10000"/>
          </a:avLst>
        </a:prstGeom>
        <a:solidFill>
          <a:schemeClr val="accent2">
            <a:hueOff val="-1951680"/>
            <a:satOff val="27350"/>
            <a:lumOff val="-7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/>
            <a:t>Los </a:t>
          </a:r>
          <a:r>
            <a:rPr lang="es-ES" sz="2600" b="1" kern="1200" dirty="0">
              <a:solidFill>
                <a:srgbClr val="FFFF00"/>
              </a:solidFill>
            </a:rPr>
            <a:t>lunes y miércoles</a:t>
          </a:r>
          <a:r>
            <a:rPr lang="es-ES" sz="2600" b="1" kern="1200" dirty="0"/>
            <a:t>, para avisar de los puestos ofertados a las personas </a:t>
          </a:r>
          <a:r>
            <a:rPr lang="es-ES" sz="2600" b="1" kern="1200" dirty="0">
              <a:solidFill>
                <a:srgbClr val="FFFF00"/>
              </a:solidFill>
            </a:rPr>
            <a:t>integrantes</a:t>
          </a:r>
          <a:r>
            <a:rPr lang="es-ES" sz="2600" b="1" kern="1200" dirty="0"/>
            <a:t> de Bolsa.</a:t>
          </a:r>
          <a:endParaRPr lang="en-US" sz="2600" b="1" kern="1200" dirty="0"/>
        </a:p>
      </dsp:txBody>
      <dsp:txXfrm>
        <a:off x="719276" y="1366977"/>
        <a:ext cx="6276696" cy="1076046"/>
      </dsp:txXfrm>
    </dsp:sp>
    <dsp:sp modelId="{A98FAA9A-0AC6-4A34-8C7E-6BAFA325D873}">
      <dsp:nvSpPr>
        <dsp:cNvPr id="0" name=""/>
        <dsp:cNvSpPr/>
      </dsp:nvSpPr>
      <dsp:spPr>
        <a:xfrm>
          <a:off x="1371599" y="2667000"/>
          <a:ext cx="7772400" cy="1143000"/>
        </a:xfrm>
        <a:prstGeom prst="roundRect">
          <a:avLst>
            <a:gd name="adj" fmla="val 10000"/>
          </a:avLst>
        </a:prstGeom>
        <a:solidFill>
          <a:schemeClr val="accent2">
            <a:hueOff val="-3903361"/>
            <a:satOff val="54700"/>
            <a:lumOff val="-1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/>
            <a:t>Los </a:t>
          </a:r>
          <a:r>
            <a:rPr lang="es-ES" sz="2700" b="1" kern="1200" dirty="0">
              <a:solidFill>
                <a:srgbClr val="FFFF00"/>
              </a:solidFill>
            </a:rPr>
            <a:t>jueves</a:t>
          </a:r>
          <a:r>
            <a:rPr lang="es-ES" sz="2700" b="1" kern="1200" dirty="0"/>
            <a:t>, para avisar de los puestos ofertados a personas que </a:t>
          </a:r>
          <a:r>
            <a:rPr lang="es-ES" sz="2700" b="1" kern="1200" dirty="0">
              <a:solidFill>
                <a:srgbClr val="FFFF00"/>
              </a:solidFill>
            </a:rPr>
            <a:t>desean acceder </a:t>
          </a:r>
          <a:r>
            <a:rPr lang="es-ES" sz="2700" b="1" kern="1200" dirty="0"/>
            <a:t>a la Bolsa.</a:t>
          </a:r>
          <a:endParaRPr lang="en-US" sz="2700" b="1" kern="1200" dirty="0"/>
        </a:p>
      </dsp:txBody>
      <dsp:txXfrm>
        <a:off x="1405076" y="2700477"/>
        <a:ext cx="6276696" cy="1076046"/>
      </dsp:txXfrm>
    </dsp:sp>
    <dsp:sp modelId="{8BFF3626-236C-4A31-984F-7CAED1D9B353}">
      <dsp:nvSpPr>
        <dsp:cNvPr id="0" name=""/>
        <dsp:cNvSpPr/>
      </dsp:nvSpPr>
      <dsp:spPr>
        <a:xfrm>
          <a:off x="7029450" y="866775"/>
          <a:ext cx="742950" cy="7429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7196614" y="866775"/>
        <a:ext cx="408622" cy="559070"/>
      </dsp:txXfrm>
    </dsp:sp>
    <dsp:sp modelId="{E2D52A76-F87A-4F1F-93AC-C0A0AF5E2ED1}">
      <dsp:nvSpPr>
        <dsp:cNvPr id="0" name=""/>
        <dsp:cNvSpPr/>
      </dsp:nvSpPr>
      <dsp:spPr>
        <a:xfrm>
          <a:off x="7715250" y="2192655"/>
          <a:ext cx="742950" cy="74295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191573"/>
            <a:satOff val="2858"/>
            <a:lumOff val="-112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191573"/>
              <a:satOff val="2858"/>
              <a:lumOff val="-11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7882414" y="2192655"/>
        <a:ext cx="408622" cy="55907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4CC981-5A22-43FC-8B59-86713495A8EE}">
      <dsp:nvSpPr>
        <dsp:cNvPr id="0" name=""/>
        <dsp:cNvSpPr/>
      </dsp:nvSpPr>
      <dsp:spPr>
        <a:xfrm>
          <a:off x="0" y="1733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31C17-01D5-4A5F-B3A4-8F6C0BD9A3D0}">
      <dsp:nvSpPr>
        <dsp:cNvPr id="0" name=""/>
        <dsp:cNvSpPr/>
      </dsp:nvSpPr>
      <dsp:spPr>
        <a:xfrm>
          <a:off x="170220" y="128343"/>
          <a:ext cx="309491" cy="30949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BD4884-2CAC-43FE-B277-D113230CD773}">
      <dsp:nvSpPr>
        <dsp:cNvPr id="0" name=""/>
        <dsp:cNvSpPr/>
      </dsp:nvSpPr>
      <dsp:spPr>
        <a:xfrm>
          <a:off x="649931" y="1733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>
              <a:solidFill>
                <a:schemeClr val="accent5"/>
              </a:solidFill>
            </a:rPr>
            <a:t>En ese e-mail, recibes: </a:t>
          </a:r>
          <a:endParaRPr lang="en-US" sz="3000" b="1" kern="1200" dirty="0">
            <a:solidFill>
              <a:schemeClr val="accent5"/>
            </a:solidFill>
          </a:endParaRPr>
        </a:p>
      </dsp:txBody>
      <dsp:txXfrm>
        <a:off x="649931" y="1733"/>
        <a:ext cx="9091184" cy="738558"/>
      </dsp:txXfrm>
    </dsp:sp>
    <dsp:sp modelId="{C0C6C426-7B25-4615-9C01-835705E7B28D}">
      <dsp:nvSpPr>
        <dsp:cNvPr id="0" name=""/>
        <dsp:cNvSpPr/>
      </dsp:nvSpPr>
      <dsp:spPr>
        <a:xfrm>
          <a:off x="0" y="924931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F55671-167E-46A3-989B-3DDC98E36D1C}">
      <dsp:nvSpPr>
        <dsp:cNvPr id="0" name=""/>
        <dsp:cNvSpPr/>
      </dsp:nvSpPr>
      <dsp:spPr>
        <a:xfrm>
          <a:off x="170220" y="1051541"/>
          <a:ext cx="309491" cy="30949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077E59-1513-46BE-9E7E-2D96789A461B}">
      <dsp:nvSpPr>
        <dsp:cNvPr id="0" name=""/>
        <dsp:cNvSpPr/>
      </dsp:nvSpPr>
      <dsp:spPr>
        <a:xfrm>
          <a:off x="690977" y="924931"/>
          <a:ext cx="9009091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b="1" kern="1200" dirty="0"/>
            <a:t>Información relativa </a:t>
          </a:r>
          <a:r>
            <a:rPr lang="es-ES" sz="2700" b="0" kern="1200" dirty="0"/>
            <a:t>a las </a:t>
          </a:r>
          <a:r>
            <a:rPr lang="es-ES" sz="2700" kern="1200" dirty="0">
              <a:highlight>
                <a:srgbClr val="FFFF00"/>
              </a:highlight>
            </a:rPr>
            <a:t>características de los centros</a:t>
          </a:r>
          <a:r>
            <a:rPr lang="es-ES" sz="2700" kern="1200" dirty="0"/>
            <a:t>.</a:t>
          </a:r>
          <a:endParaRPr lang="en-US" sz="2700" kern="1200" dirty="0"/>
        </a:p>
      </dsp:txBody>
      <dsp:txXfrm>
        <a:off x="690977" y="924931"/>
        <a:ext cx="9009091" cy="738558"/>
      </dsp:txXfrm>
    </dsp:sp>
    <dsp:sp modelId="{0C744663-D2BE-4084-8788-B00DF851976D}">
      <dsp:nvSpPr>
        <dsp:cNvPr id="0" name=""/>
        <dsp:cNvSpPr/>
      </dsp:nvSpPr>
      <dsp:spPr>
        <a:xfrm>
          <a:off x="0" y="2056979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BFFFE-C542-421C-B470-231AFE878E2F}">
      <dsp:nvSpPr>
        <dsp:cNvPr id="0" name=""/>
        <dsp:cNvSpPr/>
      </dsp:nvSpPr>
      <dsp:spPr>
        <a:xfrm>
          <a:off x="170220" y="1974738"/>
          <a:ext cx="309491" cy="30949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A1AC9-BF4F-47C2-9D2B-CCCFAAF688C1}">
      <dsp:nvSpPr>
        <dsp:cNvPr id="0" name=""/>
        <dsp:cNvSpPr/>
      </dsp:nvSpPr>
      <dsp:spPr>
        <a:xfrm>
          <a:off x="649931" y="1848128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Listado de los centros </a:t>
          </a:r>
          <a:r>
            <a:rPr lang="es-ES" sz="3000" b="0" kern="1200" dirty="0"/>
            <a:t>con </a:t>
          </a:r>
          <a:r>
            <a:rPr lang="es-ES" sz="3000" kern="1200" dirty="0">
              <a:highlight>
                <a:srgbClr val="00FF00"/>
              </a:highlight>
            </a:rPr>
            <a:t>Jornada Continua</a:t>
          </a:r>
          <a:r>
            <a:rPr lang="es-ES" sz="3000" kern="1200" dirty="0"/>
            <a:t>.</a:t>
          </a:r>
          <a:endParaRPr lang="en-US" sz="3000" kern="1200" dirty="0"/>
        </a:p>
      </dsp:txBody>
      <dsp:txXfrm>
        <a:off x="649931" y="1848128"/>
        <a:ext cx="9091184" cy="738558"/>
      </dsp:txXfrm>
    </dsp:sp>
    <dsp:sp modelId="{2D8B5051-D7A5-4C77-8933-93B85899EC90}">
      <dsp:nvSpPr>
        <dsp:cNvPr id="0" name=""/>
        <dsp:cNvSpPr/>
      </dsp:nvSpPr>
      <dsp:spPr>
        <a:xfrm>
          <a:off x="0" y="2771326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61DE0-A479-4366-8D40-88377AD20AE7}">
      <dsp:nvSpPr>
        <dsp:cNvPr id="0" name=""/>
        <dsp:cNvSpPr/>
      </dsp:nvSpPr>
      <dsp:spPr>
        <a:xfrm>
          <a:off x="170220" y="2897936"/>
          <a:ext cx="309491" cy="30949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BB578B-64CE-4EA7-A5AE-F37A6757EBB3}">
      <dsp:nvSpPr>
        <dsp:cNvPr id="0" name=""/>
        <dsp:cNvSpPr/>
      </dsp:nvSpPr>
      <dsp:spPr>
        <a:xfrm>
          <a:off x="649931" y="2771326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Instrucciones</a:t>
          </a:r>
          <a:r>
            <a:rPr lang="es-ES" sz="3200" kern="1200" dirty="0"/>
            <a:t> de </a:t>
          </a:r>
          <a:r>
            <a:rPr lang="es-ES" sz="3200" kern="1200" dirty="0">
              <a:highlight>
                <a:srgbClr val="FFFF00"/>
              </a:highlight>
            </a:rPr>
            <a:t>incorporación al centro.</a:t>
          </a:r>
          <a:endParaRPr lang="en-US" sz="3200" kern="1200" dirty="0">
            <a:highlight>
              <a:srgbClr val="FFFF00"/>
            </a:highlight>
          </a:endParaRPr>
        </a:p>
      </dsp:txBody>
      <dsp:txXfrm>
        <a:off x="649931" y="2771326"/>
        <a:ext cx="9091184" cy="738558"/>
      </dsp:txXfrm>
    </dsp:sp>
    <dsp:sp modelId="{E17A6BC4-A4B4-4089-A5A2-AF07D703B58A}">
      <dsp:nvSpPr>
        <dsp:cNvPr id="0" name=""/>
        <dsp:cNvSpPr/>
      </dsp:nvSpPr>
      <dsp:spPr>
        <a:xfrm>
          <a:off x="0" y="3694524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AB2AD7-5106-40CD-9CF0-4567E42D7625}">
      <dsp:nvSpPr>
        <dsp:cNvPr id="0" name=""/>
        <dsp:cNvSpPr/>
      </dsp:nvSpPr>
      <dsp:spPr>
        <a:xfrm>
          <a:off x="170220" y="3821134"/>
          <a:ext cx="309491" cy="30949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3B3A8-71A2-412B-A242-717743EE6D9B}">
      <dsp:nvSpPr>
        <dsp:cNvPr id="0" name=""/>
        <dsp:cNvSpPr/>
      </dsp:nvSpPr>
      <dsp:spPr>
        <a:xfrm>
          <a:off x="703114" y="3784902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Presentación</a:t>
          </a:r>
          <a:r>
            <a:rPr lang="es-ES" sz="3000" kern="1200" dirty="0"/>
            <a:t> de la </a:t>
          </a:r>
          <a:r>
            <a:rPr lang="es-ES" sz="3000" kern="1200" dirty="0">
              <a:highlight>
                <a:srgbClr val="FF00FF"/>
              </a:highlight>
            </a:rPr>
            <a:t>credencial</a:t>
          </a:r>
          <a:r>
            <a:rPr lang="es-ES" sz="3000" kern="1200" dirty="0"/>
            <a:t> al </a:t>
          </a:r>
          <a:r>
            <a:rPr lang="es-ES" sz="3000" b="1" kern="1200" dirty="0"/>
            <a:t>equipo directivo.</a:t>
          </a:r>
          <a:endParaRPr lang="en-US" sz="3000" b="1" kern="1200" dirty="0"/>
        </a:p>
      </dsp:txBody>
      <dsp:txXfrm>
        <a:off x="703114" y="3784902"/>
        <a:ext cx="9091184" cy="738558"/>
      </dsp:txXfrm>
    </dsp:sp>
    <dsp:sp modelId="{AD37C201-55C3-45B0-A5FB-D11DD2C743FF}">
      <dsp:nvSpPr>
        <dsp:cNvPr id="0" name=""/>
        <dsp:cNvSpPr/>
      </dsp:nvSpPr>
      <dsp:spPr>
        <a:xfrm>
          <a:off x="0" y="4617722"/>
          <a:ext cx="9837832" cy="5627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71D261-2011-4196-B93A-D4169F4DDEC7}">
      <dsp:nvSpPr>
        <dsp:cNvPr id="0" name=""/>
        <dsp:cNvSpPr/>
      </dsp:nvSpPr>
      <dsp:spPr>
        <a:xfrm>
          <a:off x="170220" y="4744332"/>
          <a:ext cx="309491" cy="30949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72D7C-650C-49BB-9DBE-0CBF41C71D8C}">
      <dsp:nvSpPr>
        <dsp:cNvPr id="0" name=""/>
        <dsp:cNvSpPr/>
      </dsp:nvSpPr>
      <dsp:spPr>
        <a:xfrm>
          <a:off x="649931" y="4617722"/>
          <a:ext cx="9091184" cy="7385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64" tIns="78164" rIns="78164" bIns="78164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/>
            <a:t>Cómo realizar </a:t>
          </a:r>
          <a:r>
            <a:rPr lang="es-ES" sz="3000" kern="1200" dirty="0"/>
            <a:t>el </a:t>
          </a:r>
          <a:r>
            <a:rPr lang="es-ES" sz="3000" kern="1200" dirty="0">
              <a:highlight>
                <a:srgbClr val="00FFFF"/>
              </a:highlight>
            </a:rPr>
            <a:t>Alta en Nómina</a:t>
          </a:r>
          <a:r>
            <a:rPr lang="es-ES" sz="3000" kern="1200" dirty="0"/>
            <a:t>.</a:t>
          </a:r>
          <a:endParaRPr lang="en-US" sz="3000" kern="1200" dirty="0"/>
        </a:p>
      </dsp:txBody>
      <dsp:txXfrm>
        <a:off x="649931" y="4617722"/>
        <a:ext cx="9091184" cy="73855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8D4E5-0BE9-4CA1-BA73-D91677400C8A}">
      <dsp:nvSpPr>
        <dsp:cNvPr id="0" name=""/>
        <dsp:cNvSpPr/>
      </dsp:nvSpPr>
      <dsp:spPr>
        <a:xfrm>
          <a:off x="0" y="56721"/>
          <a:ext cx="7382677" cy="12383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>
              <a:solidFill>
                <a:srgbClr val="FFFF00"/>
              </a:solidFill>
            </a:rPr>
            <a:t>Puedes realizar un trabajo secundario si:</a:t>
          </a:r>
          <a:endParaRPr lang="en-US" sz="3100" b="1" kern="1200" dirty="0">
            <a:solidFill>
              <a:srgbClr val="FFFF00"/>
            </a:solidFill>
          </a:endParaRPr>
        </a:p>
      </dsp:txBody>
      <dsp:txXfrm>
        <a:off x="60449" y="117170"/>
        <a:ext cx="7261779" cy="1117412"/>
      </dsp:txXfrm>
    </dsp:sp>
    <dsp:sp modelId="{FEB99D24-1229-40BA-AD47-9BE08DF04406}">
      <dsp:nvSpPr>
        <dsp:cNvPr id="0" name=""/>
        <dsp:cNvSpPr/>
      </dsp:nvSpPr>
      <dsp:spPr>
        <a:xfrm>
          <a:off x="0" y="1384312"/>
          <a:ext cx="7382677" cy="1233179"/>
        </a:xfrm>
        <a:prstGeom prst="roundRect">
          <a:avLst/>
        </a:prstGeom>
        <a:solidFill>
          <a:schemeClr val="accent2">
            <a:hueOff val="-1301120"/>
            <a:satOff val="18233"/>
            <a:lumOff val="-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>
              <a:solidFill>
                <a:srgbClr val="FFFF00"/>
              </a:solidFill>
            </a:rPr>
            <a:t>No se solapa </a:t>
          </a:r>
          <a:r>
            <a:rPr lang="es-ES" sz="3100" b="1" kern="1200" dirty="0"/>
            <a:t>ese horario con tu horario docente.</a:t>
          </a:r>
          <a:endParaRPr lang="en-US" sz="3100" b="1" kern="1200" dirty="0"/>
        </a:p>
      </dsp:txBody>
      <dsp:txXfrm>
        <a:off x="60199" y="1444511"/>
        <a:ext cx="7262279" cy="1112781"/>
      </dsp:txXfrm>
    </dsp:sp>
    <dsp:sp modelId="{B0403A7A-3F6E-4504-B96F-A54766B4205B}">
      <dsp:nvSpPr>
        <dsp:cNvPr id="0" name=""/>
        <dsp:cNvSpPr/>
      </dsp:nvSpPr>
      <dsp:spPr>
        <a:xfrm>
          <a:off x="0" y="2706772"/>
          <a:ext cx="7382677" cy="1233179"/>
        </a:xfrm>
        <a:prstGeom prst="roundRect">
          <a:avLst/>
        </a:prstGeom>
        <a:solidFill>
          <a:schemeClr val="accent2">
            <a:hueOff val="-2602241"/>
            <a:satOff val="36467"/>
            <a:lumOff val="-10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/>
            <a:t>Cumple una serie de </a:t>
          </a:r>
          <a:r>
            <a:rPr lang="es-ES" sz="3100" b="1" kern="1200" dirty="0">
              <a:solidFill>
                <a:srgbClr val="FFFF00"/>
              </a:solidFill>
            </a:rPr>
            <a:t>condiciones </a:t>
          </a:r>
          <a:r>
            <a:rPr lang="es-ES" sz="3100" b="1" kern="1200" dirty="0"/>
            <a:t>que te especificamos desde </a:t>
          </a:r>
          <a:r>
            <a:rPr lang="es-ES" sz="3100" b="1" kern="1200" dirty="0">
              <a:solidFill>
                <a:srgbClr val="FFFF00"/>
              </a:solidFill>
            </a:rPr>
            <a:t>ANPE.</a:t>
          </a:r>
          <a:endParaRPr lang="en-US" sz="3100" b="1" kern="1200" dirty="0">
            <a:solidFill>
              <a:srgbClr val="FFFF00"/>
            </a:solidFill>
          </a:endParaRPr>
        </a:p>
      </dsp:txBody>
      <dsp:txXfrm>
        <a:off x="60199" y="2766971"/>
        <a:ext cx="7262279" cy="1112781"/>
      </dsp:txXfrm>
    </dsp:sp>
    <dsp:sp modelId="{1158485B-6139-4502-A218-33F56438509A}">
      <dsp:nvSpPr>
        <dsp:cNvPr id="0" name=""/>
        <dsp:cNvSpPr/>
      </dsp:nvSpPr>
      <dsp:spPr>
        <a:xfrm>
          <a:off x="0" y="4029232"/>
          <a:ext cx="7382677" cy="1233179"/>
        </a:xfrm>
        <a:prstGeom prst="roundRect">
          <a:avLst/>
        </a:prstGeom>
        <a:solidFill>
          <a:schemeClr val="accent2">
            <a:hueOff val="-3903361"/>
            <a:satOff val="54700"/>
            <a:lumOff val="-1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b="1" kern="1200" dirty="0"/>
            <a:t>Desde </a:t>
          </a:r>
          <a:r>
            <a:rPr lang="es-ES" sz="3100" b="1" kern="1200" dirty="0">
              <a:solidFill>
                <a:srgbClr val="FFFF00"/>
              </a:solidFill>
            </a:rPr>
            <a:t>ANPE te ayudamos </a:t>
          </a:r>
          <a:r>
            <a:rPr lang="es-ES" sz="3100" b="1" kern="1200" dirty="0"/>
            <a:t>a solicitar la compatibilidad. </a:t>
          </a:r>
          <a:endParaRPr lang="en-US" sz="3100" b="1" kern="1200" dirty="0"/>
        </a:p>
      </dsp:txBody>
      <dsp:txXfrm>
        <a:off x="60199" y="4089431"/>
        <a:ext cx="7262279" cy="1112781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C613CA-46FF-4EB7-A71E-5DB939C0D457}">
      <dsp:nvSpPr>
        <dsp:cNvPr id="0" name=""/>
        <dsp:cNvSpPr/>
      </dsp:nvSpPr>
      <dsp:spPr>
        <a:xfrm>
          <a:off x="0" y="6989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11E1C7-4E1D-4CD0-B835-5423FE8B07FA}">
      <dsp:nvSpPr>
        <dsp:cNvPr id="0" name=""/>
        <dsp:cNvSpPr/>
      </dsp:nvSpPr>
      <dsp:spPr>
        <a:xfrm>
          <a:off x="253305" y="195398"/>
          <a:ext cx="461005" cy="4605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90BA4C-7923-4352-BE02-5A3313986C43}">
      <dsp:nvSpPr>
        <dsp:cNvPr id="0" name=""/>
        <dsp:cNvSpPr/>
      </dsp:nvSpPr>
      <dsp:spPr>
        <a:xfrm>
          <a:off x="967616" y="6989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Podrás acceder, durante 48 horas, a esta presentación de PowerPoint en </a:t>
          </a:r>
          <a:r>
            <a:rPr lang="es-ES" sz="2200" b="1" kern="1200" dirty="0">
              <a:solidFill>
                <a:srgbClr val="00B0F0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www.docentespublica.com</a:t>
          </a:r>
          <a:endParaRPr lang="en-US" sz="2200" b="1" kern="1200" dirty="0">
            <a:solidFill>
              <a:srgbClr val="00B0F0"/>
            </a:solidFill>
          </a:endParaRPr>
        </a:p>
      </dsp:txBody>
      <dsp:txXfrm>
        <a:off x="967616" y="6989"/>
        <a:ext cx="7090678" cy="915877"/>
      </dsp:txXfrm>
    </dsp:sp>
    <dsp:sp modelId="{EAC408C9-932F-4B5C-9771-A96FCAA08FEB}">
      <dsp:nvSpPr>
        <dsp:cNvPr id="0" name=""/>
        <dsp:cNvSpPr/>
      </dsp:nvSpPr>
      <dsp:spPr>
        <a:xfrm>
          <a:off x="0" y="1151836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B2A37-41D6-4983-8BF1-A22B24DAA7D0}">
      <dsp:nvSpPr>
        <dsp:cNvPr id="0" name=""/>
        <dsp:cNvSpPr/>
      </dsp:nvSpPr>
      <dsp:spPr>
        <a:xfrm>
          <a:off x="253305" y="1340245"/>
          <a:ext cx="461005" cy="4605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14C588-5D2C-406C-987A-1C3FE1949242}">
      <dsp:nvSpPr>
        <dsp:cNvPr id="0" name=""/>
        <dsp:cNvSpPr/>
      </dsp:nvSpPr>
      <dsp:spPr>
        <a:xfrm>
          <a:off x="967616" y="1151836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Si deseas afiliarte, puedes hacerlo       on-line. </a:t>
          </a:r>
          <a:endParaRPr lang="en-US" sz="2800" b="1" kern="1200" dirty="0"/>
        </a:p>
      </dsp:txBody>
      <dsp:txXfrm>
        <a:off x="967616" y="1151836"/>
        <a:ext cx="7090678" cy="915877"/>
      </dsp:txXfrm>
    </dsp:sp>
    <dsp:sp modelId="{065A29FF-3AEC-4323-AB3F-90F4F46AC963}">
      <dsp:nvSpPr>
        <dsp:cNvPr id="0" name=""/>
        <dsp:cNvSpPr/>
      </dsp:nvSpPr>
      <dsp:spPr>
        <a:xfrm>
          <a:off x="0" y="2296682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163429-29D1-46F9-B258-72FA17216E75}">
      <dsp:nvSpPr>
        <dsp:cNvPr id="0" name=""/>
        <dsp:cNvSpPr/>
      </dsp:nvSpPr>
      <dsp:spPr>
        <a:xfrm>
          <a:off x="253305" y="2485091"/>
          <a:ext cx="461005" cy="4605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12C4F-F936-4821-9589-6B1CF3871E11}">
      <dsp:nvSpPr>
        <dsp:cNvPr id="0" name=""/>
        <dsp:cNvSpPr/>
      </dsp:nvSpPr>
      <dsp:spPr>
        <a:xfrm>
          <a:off x="967616" y="2296682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highlight>
                <a:srgbClr val="00FF00"/>
              </a:highlight>
            </a:rPr>
            <a:t>Si tienes dudas sobre la afiliación o matrícula en nuestros cursos:</a:t>
          </a:r>
          <a:endParaRPr lang="en-US" sz="2300" b="1" kern="1200" dirty="0">
            <a:highlight>
              <a:srgbClr val="00FF00"/>
            </a:highlight>
          </a:endParaRPr>
        </a:p>
      </dsp:txBody>
      <dsp:txXfrm>
        <a:off x="967616" y="2296682"/>
        <a:ext cx="7090678" cy="915877"/>
      </dsp:txXfrm>
    </dsp:sp>
    <dsp:sp modelId="{52530F8E-492D-4A70-9168-39C3ED7DA948}">
      <dsp:nvSpPr>
        <dsp:cNvPr id="0" name=""/>
        <dsp:cNvSpPr/>
      </dsp:nvSpPr>
      <dsp:spPr>
        <a:xfrm>
          <a:off x="0" y="3441529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642A86-D1C4-489F-AC31-393294E0C371}">
      <dsp:nvSpPr>
        <dsp:cNvPr id="0" name=""/>
        <dsp:cNvSpPr/>
      </dsp:nvSpPr>
      <dsp:spPr>
        <a:xfrm>
          <a:off x="253305" y="3629938"/>
          <a:ext cx="461005" cy="4605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2A2E2-518F-488E-982B-72B5266B23AB}">
      <dsp:nvSpPr>
        <dsp:cNvPr id="0" name=""/>
        <dsp:cNvSpPr/>
      </dsp:nvSpPr>
      <dsp:spPr>
        <a:xfrm>
          <a:off x="967616" y="3441529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Puedes llamar a la sede: </a:t>
          </a:r>
          <a:r>
            <a:rPr lang="es-ES" sz="2400" b="1" kern="1200" dirty="0">
              <a:solidFill>
                <a:srgbClr val="0070C0"/>
              </a:solidFill>
            </a:rPr>
            <a:t>965208904</a:t>
          </a:r>
          <a:endParaRPr lang="en-US" sz="2400" b="1" kern="1200" dirty="0">
            <a:solidFill>
              <a:srgbClr val="0070C0"/>
            </a:solidFill>
          </a:endParaRPr>
        </a:p>
      </dsp:txBody>
      <dsp:txXfrm>
        <a:off x="967616" y="3441529"/>
        <a:ext cx="7090678" cy="915877"/>
      </dsp:txXfrm>
    </dsp:sp>
    <dsp:sp modelId="{ECBAD019-8E8B-45B0-9B6A-12D05E2A35AA}">
      <dsp:nvSpPr>
        <dsp:cNvPr id="0" name=""/>
        <dsp:cNvSpPr/>
      </dsp:nvSpPr>
      <dsp:spPr>
        <a:xfrm>
          <a:off x="0" y="4586375"/>
          <a:ext cx="8102009" cy="83737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0B0B2-AEA3-4F71-AC56-0F41B0D91C4A}">
      <dsp:nvSpPr>
        <dsp:cNvPr id="0" name=""/>
        <dsp:cNvSpPr/>
      </dsp:nvSpPr>
      <dsp:spPr>
        <a:xfrm>
          <a:off x="253305" y="4774784"/>
          <a:ext cx="461005" cy="4605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067A95-971B-4C7A-9AC5-2D4D66CC9271}">
      <dsp:nvSpPr>
        <dsp:cNvPr id="0" name=""/>
        <dsp:cNvSpPr/>
      </dsp:nvSpPr>
      <dsp:spPr>
        <a:xfrm>
          <a:off x="967616" y="4586375"/>
          <a:ext cx="7090678" cy="915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930" tIns="96930" rIns="96930" bIns="969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O escribir a </a:t>
          </a:r>
          <a:r>
            <a:rPr lang="es-ES" sz="2300" b="1" kern="1200" dirty="0">
              <a:solidFill>
                <a:srgbClr val="0070C0"/>
              </a:solidFill>
            </a:rPr>
            <a:t>administracion@anpealacant.es</a:t>
          </a:r>
          <a:endParaRPr lang="en-US" sz="2300" b="1" kern="1200" dirty="0">
            <a:solidFill>
              <a:srgbClr val="0070C0"/>
            </a:solidFill>
          </a:endParaRPr>
        </a:p>
      </dsp:txBody>
      <dsp:txXfrm>
        <a:off x="967616" y="4586375"/>
        <a:ext cx="7090678" cy="915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31651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89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2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221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98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1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18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97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7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789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4/14/2026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5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stamagisterioelrecreo.blogspot.com/2018/05/como-ser-un-profesor-recordado-en.html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creativecommons.org/licenses/by-nc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6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ceice.gva.es/es/web/rrhh-educacion/convocatoria-y-peticion-telematica6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th/%E0%B8%88%E0%B8%AD%E0%B8%A1%E0%B8%AD%E0%B8%99%E0%B8%B4%E0%B9%80%E0%B8%95%E0%B8%AD%E0%B8%A3%E0%B9%8C-%E0%B8%84%E0%B8%AD%E0%B8%A1%E0%B8%9E%E0%B8%B4%E0%B8%A7%E0%B9%80%E0%B8%95%E0%B8%AD%E0%B8%A3%E0%B9%8C-%E0%B8%AB%E0%B8%99%E0%B9%89%E0%B8%B2%E0%B8%88%E0%B8%AD-%E0%B9%81%E0%B8%9A%E0%B8%99-24908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ceice.gva.es/es/web/rrhh-educacion/acreditacion-en-lenguas-extranjeras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2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decisions" TargetMode="External"/><Relationship Id="rId2" Type="http://schemas.openxmlformats.org/officeDocument/2006/relationships/image" Target="../media/image23.1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2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26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26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5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33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34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34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43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47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48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48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57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62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AB2D1E7-0027-90A4-D0AA-4D1120A57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3" y="1517904"/>
            <a:ext cx="4904799" cy="4050628"/>
          </a:xfrm>
        </p:spPr>
        <p:txBody>
          <a:bodyPr anchor="ctr">
            <a:normAutofit/>
          </a:bodyPr>
          <a:lstStyle/>
          <a:p>
            <a:pPr algn="l"/>
            <a:r>
              <a:rPr lang="es-ES" sz="4400" dirty="0">
                <a:solidFill>
                  <a:srgbClr val="7030A0"/>
                </a:solidFill>
              </a:rPr>
              <a:t>OPORTUNIDADES LABORALES </a:t>
            </a:r>
            <a:br>
              <a:rPr lang="es-ES" sz="4400" dirty="0">
                <a:solidFill>
                  <a:srgbClr val="7030A0"/>
                </a:solidFill>
              </a:rPr>
            </a:br>
            <a:r>
              <a:rPr lang="es-ES" sz="4400" dirty="0">
                <a:solidFill>
                  <a:srgbClr val="7030A0"/>
                </a:solidFill>
              </a:rPr>
              <a:t>en la </a:t>
            </a:r>
            <a:br>
              <a:rPr lang="es-ES" sz="4400" dirty="0">
                <a:solidFill>
                  <a:srgbClr val="7030A0"/>
                </a:solidFill>
              </a:rPr>
            </a:br>
            <a:r>
              <a:rPr lang="es-ES" sz="4400" dirty="0">
                <a:solidFill>
                  <a:srgbClr val="7030A0"/>
                </a:solidFill>
              </a:rPr>
              <a:t>EDUCACIÓN PÚBLICA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B91BD7-9050-EE95-0FAA-9F39E5652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3" y="4479368"/>
            <a:ext cx="4680595" cy="1215137"/>
          </a:xfrm>
        </p:spPr>
        <p:txBody>
          <a:bodyPr>
            <a:normAutofit/>
          </a:bodyPr>
          <a:lstStyle/>
          <a:p>
            <a:pPr algn="l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2C01E3D-5FF1-F4CC-D145-A377B03270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05" r="9397" b="3"/>
          <a:stretch/>
        </p:blipFill>
        <p:spPr>
          <a:xfrm>
            <a:off x="6807200" y="762000"/>
            <a:ext cx="46228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9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9D1D854-C34C-70FB-4D6F-5562ECF73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939" y="239575"/>
            <a:ext cx="2164268" cy="249957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9AAA380-443D-D28B-CBCC-0A2D2CDFA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464" y="755650"/>
            <a:ext cx="5266535" cy="1345115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pic>
        <p:nvPicPr>
          <p:cNvPr id="6" name="Picture 4" descr="Vista de gran angular de un papel enrollado, un cuaderno marrón y una libreta negra sobre una mesa de madera">
            <a:extLst>
              <a:ext uri="{FF2B5EF4-FFF2-40B4-BE49-F238E27FC236}">
                <a16:creationId xmlns:a16="http://schemas.microsoft.com/office/drawing/2014/main" id="{D74063B2-8A9E-47B5-213A-E6D17B2B64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396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32A19D-6127-3AFF-71DE-08525B7EE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720" y="2100765"/>
            <a:ext cx="5266535" cy="39921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sz="4400" dirty="0"/>
              <a:t>¡</a:t>
            </a:r>
            <a:r>
              <a:rPr lang="es-ES" sz="4400" b="1" dirty="0">
                <a:solidFill>
                  <a:schemeClr val="accent2"/>
                </a:solidFill>
              </a:rPr>
              <a:t>Enhorabuena</a:t>
            </a:r>
            <a:r>
              <a:rPr lang="es-ES" sz="4400" dirty="0"/>
              <a:t> por haber elegido la profesión </a:t>
            </a:r>
            <a:r>
              <a:rPr lang="es-ES" sz="4400" i="1" dirty="0"/>
              <a:t>más bonita del mundo</a:t>
            </a:r>
            <a:r>
              <a:rPr lang="es-ES" sz="4400" dirty="0"/>
              <a:t>, </a:t>
            </a:r>
          </a:p>
          <a:p>
            <a:pPr marL="0" indent="0">
              <a:buNone/>
            </a:pPr>
            <a:r>
              <a:rPr lang="es-ES" sz="4400" b="1" dirty="0">
                <a:solidFill>
                  <a:srgbClr val="FF0000"/>
                </a:solidFill>
              </a:rPr>
              <a:t>ser docente</a:t>
            </a:r>
            <a:r>
              <a:rPr lang="es-ES" sz="4400" dirty="0"/>
              <a:t>!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0579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EC502BD-3766-4D83-94CC-391A4CD4E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Marcador de contenido 8" descr="Niño sentado sobre una alfombra en la escuela">
            <a:extLst>
              <a:ext uri="{FF2B5EF4-FFF2-40B4-BE49-F238E27FC236}">
                <a16:creationId xmlns:a16="http://schemas.microsoft.com/office/drawing/2014/main" id="{1ECD7130-5B8D-612E-AD51-55D624284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3" y="9691"/>
            <a:ext cx="12191977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867CC89-052A-4B89-A1FF-972E522C6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8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EEBC60-2A99-ECB7-BB29-7250820CB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624"/>
            <a:ext cx="10668000" cy="17750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dirty="0">
                <a:solidFill>
                  <a:schemeClr val="bg1"/>
                </a:solidFill>
              </a:rPr>
              <a:t>PERSONAS TITULADAS EN LOS GRADOS DE MAGISTERIO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CC0143E-269E-44BE-5524-BA2C9C1A7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786" y="0"/>
            <a:ext cx="2162794" cy="249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90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B4DB99-2AFD-7F1D-5297-2032E0F41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8CADE26-FB5C-C95F-9212-19882A44B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AC0898-8E87-B9E3-A5E9-84D2D94FB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F122148-E715-36B3-2D44-9D1709E16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15AABD-1372-147F-C3F9-B15909D7A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758951"/>
            <a:ext cx="5250030" cy="2411334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rgbClr val="FF0000"/>
                </a:solidFill>
              </a:rPr>
              <a:t>REQUISITOS EXTRAS de TITULACIÓN</a:t>
            </a:r>
          </a:p>
        </p:txBody>
      </p:sp>
      <p:pic>
        <p:nvPicPr>
          <p:cNvPr id="5" name="Marcador de contenido 4" descr="Mujer leyendo un libro">
            <a:extLst>
              <a:ext uri="{FF2B5EF4-FFF2-40B4-BE49-F238E27FC236}">
                <a16:creationId xmlns:a16="http://schemas.microsoft.com/office/drawing/2014/main" id="{3DD99237-9766-76BF-EE51-4F797ADBA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8" r="24056" b="-2"/>
          <a:stretch/>
        </p:blipFill>
        <p:spPr>
          <a:xfrm>
            <a:off x="762000" y="758952"/>
            <a:ext cx="3890922" cy="5340096"/>
          </a:xfrm>
          <a:prstGeom prst="rect">
            <a:avLst/>
          </a:prstGeom>
        </p:spPr>
      </p:pic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7A097B93-8A7C-14E5-8F8D-99AC6D5BD91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11874" y="2980519"/>
          <a:ext cx="5250030" cy="293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6265935C-0BBF-3D49-1F3A-EDD9999BF5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5782" y="201381"/>
            <a:ext cx="1494921" cy="157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7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1F22F-AFDF-2197-A861-F58D12ABC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204599"/>
            <a:ext cx="9144000" cy="1657473"/>
          </a:xfrm>
        </p:spPr>
        <p:txBody>
          <a:bodyPr>
            <a:noAutofit/>
          </a:bodyPr>
          <a:lstStyle/>
          <a:p>
            <a:r>
              <a:rPr lang="es-ES" sz="5400" dirty="0">
                <a:solidFill>
                  <a:schemeClr val="accent5"/>
                </a:solidFill>
              </a:rPr>
              <a:t>VENTAJAS de la EDUCACIÓN PÚBLICA: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09F14F5-5ECF-1851-09C7-3A801983A9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183575"/>
              </p:ext>
            </p:extLst>
          </p:nvPr>
        </p:nvGraphicFramePr>
        <p:xfrm>
          <a:off x="1517650" y="2971800"/>
          <a:ext cx="9144000" cy="3127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E46B0A05-C03F-3318-08AB-3FF1F78AD2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6385" y="95226"/>
            <a:ext cx="2274779" cy="262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414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50DBF1-A204-EBCE-8EAE-6101C8181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4571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76C49BE1-6B85-D040-D268-57FA6B98A0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0348399"/>
              </p:ext>
            </p:extLst>
          </p:nvPr>
        </p:nvGraphicFramePr>
        <p:xfrm>
          <a:off x="1517650" y="1679944"/>
          <a:ext cx="9144000" cy="158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ECDE7DA2-1E85-F974-0FCD-E20BC45A6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0881" y="3261007"/>
            <a:ext cx="6255038" cy="338357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8175A86-9834-6786-A97C-66B9FB4BB8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647" y="3967828"/>
            <a:ext cx="2274005" cy="262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71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24C7C9-D64E-97DF-B624-7012833EA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9292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336A170E-2168-91E5-9B01-EDB47D55BD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106719"/>
              </p:ext>
            </p:extLst>
          </p:nvPr>
        </p:nvGraphicFramePr>
        <p:xfrm>
          <a:off x="1517650" y="1674628"/>
          <a:ext cx="9144000" cy="4215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59D25CAA-00C8-9EF2-C8AB-77537414FD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0520" y="117764"/>
            <a:ext cx="1906155" cy="219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28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C84039B-8CF9-47CD-8F02-B1DBD5E75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Marcador de contenido 12" descr="Imagen que contiene persona, tabla, hombre, niño&#10;&#10;El contenido generado por IA puede ser incorrecto.">
            <a:extLst>
              <a:ext uri="{FF2B5EF4-FFF2-40B4-BE49-F238E27FC236}">
                <a16:creationId xmlns:a16="http://schemas.microsoft.com/office/drawing/2014/main" id="{644DFCF0-FFC8-CF39-4F06-3F3E74BEC2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778" r="-1" b="-1"/>
          <a:stretch/>
        </p:blipFill>
        <p:spPr>
          <a:xfrm>
            <a:off x="23" y="0"/>
            <a:ext cx="12191977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8D8C7A8-9E05-4465-8B1B-577C9F1D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76FCDE-DB47-C187-2E41-22171E5BD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535326"/>
            <a:ext cx="5989320" cy="3322662"/>
          </a:xfrm>
          <a:solidFill>
            <a:srgbClr val="000000">
              <a:alpha val="60000"/>
            </a:srgbClr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En la </a:t>
            </a:r>
            <a:r>
              <a:rPr lang="en-US" sz="6000" dirty="0" err="1">
                <a:solidFill>
                  <a:schemeClr val="bg1"/>
                </a:solidFill>
              </a:rPr>
              <a:t>Comunidad</a:t>
            </a:r>
            <a:r>
              <a:rPr lang="en-US" sz="6000" dirty="0">
                <a:solidFill>
                  <a:schemeClr val="bg1"/>
                </a:solidFill>
              </a:rPr>
              <a:t> Valenciana, ¡</a:t>
            </a:r>
            <a:r>
              <a:rPr lang="en-US" sz="6000" dirty="0" err="1">
                <a:solidFill>
                  <a:srgbClr val="FFFF00"/>
                </a:solidFill>
              </a:rPr>
              <a:t>mantienes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tu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rgbClr val="FFFF00"/>
                </a:solidFill>
              </a:rPr>
              <a:t>puesto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en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bolsa</a:t>
            </a:r>
            <a:r>
              <a:rPr lang="en-US" sz="60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F43AACB-0AF3-E949-D22F-374BDCE8D32D}"/>
              </a:ext>
            </a:extLst>
          </p:cNvPr>
          <p:cNvSpPr txBox="1"/>
          <p:nvPr/>
        </p:nvSpPr>
        <p:spPr>
          <a:xfrm>
            <a:off x="9389628" y="6657945"/>
            <a:ext cx="280236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3" tooltip="https://revistamagisterioelrecreo.blogspot.com/2018/05/como-ser-un-profesor-recordado-e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ES" sz="700">
              <a:solidFill>
                <a:srgbClr val="FFFFFF"/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BEF1611-428A-F380-F9B4-7013E31FB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1171" y="-10"/>
            <a:ext cx="1750805" cy="201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1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C0F91-31AE-5568-5484-C386F6E1F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21E06-78E7-57BB-BEB8-E5E2249B6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204599"/>
            <a:ext cx="9144000" cy="1657473"/>
          </a:xfrm>
        </p:spPr>
        <p:txBody>
          <a:bodyPr>
            <a:noAutofit/>
          </a:bodyPr>
          <a:lstStyle/>
          <a:p>
            <a:r>
              <a:rPr lang="es-ES" sz="5400" dirty="0">
                <a:solidFill>
                  <a:schemeClr val="accent5"/>
                </a:solidFill>
              </a:rPr>
              <a:t>VENTAJAS de la EDUCACIÓN PÚBLICA: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6142E15-2BCD-620D-79D5-A5A98EFCC3B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17650" y="2971800"/>
          <a:ext cx="9144000" cy="3127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EEFA1501-9989-90CA-7E08-67AD84AF2B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9033" y="95227"/>
            <a:ext cx="2012131" cy="232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07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9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226B0B-BA41-1FD1-69CB-0BC3A034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725386"/>
            <a:ext cx="9144000" cy="33201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ES" sz="4400" dirty="0">
                <a:solidFill>
                  <a:schemeClr val="accent5"/>
                </a:solidFill>
              </a:rPr>
              <a:t>OPOSICIONES al CUERPO de SECUNDARIA  (incluidos Ciclos de F.P.): </a:t>
            </a:r>
            <a:br>
              <a:rPr lang="es-ES" dirty="0">
                <a:solidFill>
                  <a:srgbClr val="00B050"/>
                </a:solidFill>
              </a:rPr>
            </a:br>
            <a:endParaRPr lang="es-ES" dirty="0">
              <a:solidFill>
                <a:srgbClr val="00B050"/>
              </a:solidFill>
            </a:endParaRP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E505A445-763F-A34E-8A6F-009BFA9413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8372981"/>
              </p:ext>
            </p:extLst>
          </p:nvPr>
        </p:nvGraphicFramePr>
        <p:xfrm>
          <a:off x="1524000" y="2286000"/>
          <a:ext cx="9144000" cy="3461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Imagen 17">
            <a:extLst>
              <a:ext uri="{FF2B5EF4-FFF2-40B4-BE49-F238E27FC236}">
                <a16:creationId xmlns:a16="http://schemas.microsoft.com/office/drawing/2014/main" id="{B8A8A690-E427-0BB0-1FD2-A1549D1A0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4922" y="5299364"/>
            <a:ext cx="1270153" cy="146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8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AB351E-5AC2-72A7-E620-136B7BB86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866990"/>
            <a:ext cx="9144000" cy="1259683"/>
          </a:xfrm>
        </p:spPr>
        <p:txBody>
          <a:bodyPr>
            <a:noAutofit/>
          </a:bodyPr>
          <a:lstStyle/>
          <a:p>
            <a:r>
              <a:rPr lang="es-ES" sz="4000" dirty="0">
                <a:solidFill>
                  <a:srgbClr val="7030A0"/>
                </a:solidFill>
              </a:rPr>
              <a:t>Dos vías de Oposición para acceder a un puesto en Secundaria: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183A008-4A55-C97C-F13A-2D2C66B656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7835957"/>
              </p:ext>
            </p:extLst>
          </p:nvPr>
        </p:nvGraphicFramePr>
        <p:xfrm>
          <a:off x="1517650" y="2231663"/>
          <a:ext cx="9144000" cy="3864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77BBC3D4-A34F-9D6A-4A8D-E1DC33F4CA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478" y="5069727"/>
            <a:ext cx="1366218" cy="157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87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C5243F-D9BE-FF2B-6066-1E0991F7E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834656"/>
            <a:ext cx="9144000" cy="1265274"/>
          </a:xfrm>
        </p:spPr>
        <p:txBody>
          <a:bodyPr>
            <a:noAutofit/>
          </a:bodyPr>
          <a:lstStyle/>
          <a:p>
            <a:pPr algn="ctr"/>
            <a:r>
              <a:rPr lang="es-ES" sz="4400">
                <a:solidFill>
                  <a:srgbClr val="FF0000"/>
                </a:solidFill>
              </a:rPr>
              <a:t>Especialidad de </a:t>
            </a:r>
            <a:br>
              <a:rPr lang="es-ES" sz="4400">
                <a:solidFill>
                  <a:srgbClr val="FF0000"/>
                </a:solidFill>
              </a:rPr>
            </a:br>
            <a:r>
              <a:rPr lang="es-ES" sz="4400">
                <a:solidFill>
                  <a:srgbClr val="FF0000"/>
                </a:solidFill>
              </a:rPr>
              <a:t>Orientación Educativa</a:t>
            </a:r>
            <a:endParaRPr lang="es-ES" sz="4400" dirty="0">
              <a:solidFill>
                <a:srgbClr val="FF0000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95C3CAC-7489-A8B4-9D14-07FDD970A2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037130"/>
              </p:ext>
            </p:extLst>
          </p:nvPr>
        </p:nvGraphicFramePr>
        <p:xfrm>
          <a:off x="1517650" y="2264736"/>
          <a:ext cx="9144000" cy="3834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2FBAA605-9575-9BCB-8A51-6D30120468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4709" y="181679"/>
            <a:ext cx="1742428" cy="200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170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02330-277E-F796-3FDF-31C052EC0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3"/>
            <a:ext cx="9144000" cy="3192319"/>
          </a:xfrm>
        </p:spPr>
        <p:txBody>
          <a:bodyPr>
            <a:noAutofit/>
          </a:bodyPr>
          <a:lstStyle/>
          <a:p>
            <a:pPr algn="ctr"/>
            <a:r>
              <a:rPr lang="es-ES" sz="4800" dirty="0"/>
              <a:t>¿Dónde puedo consultar las </a:t>
            </a:r>
            <a:r>
              <a:rPr lang="es-ES" sz="4800" dirty="0">
                <a:solidFill>
                  <a:srgbClr val="FF0000"/>
                </a:solidFill>
              </a:rPr>
              <a:t>titulaciones exigidas</a:t>
            </a:r>
            <a:r>
              <a:rPr lang="es-ES" sz="4800" dirty="0"/>
              <a:t> para entrar en </a:t>
            </a:r>
            <a:r>
              <a:rPr lang="es-ES" sz="4800" dirty="0">
                <a:solidFill>
                  <a:schemeClr val="accent2"/>
                </a:solidFill>
              </a:rPr>
              <a:t>Bolsa</a:t>
            </a:r>
            <a:r>
              <a:rPr lang="es-ES" sz="4800" dirty="0"/>
              <a:t> por una </a:t>
            </a:r>
            <a:r>
              <a:rPr lang="es-ES" sz="4800" dirty="0">
                <a:solidFill>
                  <a:srgbClr val="00B0F0"/>
                </a:solidFill>
              </a:rPr>
              <a:t>especialidad</a:t>
            </a:r>
            <a:r>
              <a:rPr lang="es-ES" sz="4800" dirty="0"/>
              <a:t> determinada?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38F3F9-F2C8-9457-6D06-E62967CC9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904" y="4619847"/>
            <a:ext cx="9144000" cy="147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Convocatoria y Petición Telemática - RRHH Educación - Generalitat Valenciana</a:t>
            </a:r>
            <a:endParaRPr lang="es-ES" sz="3600" dirty="0">
              <a:solidFill>
                <a:srgbClr val="0070C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4C98EB-1F39-6E8F-4BB9-6BF63F1DB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9232" y="547255"/>
            <a:ext cx="1534316" cy="176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07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96C93-BABC-50FB-1B06-AD054C985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7971B-FEF6-D9FF-36EE-13A7EE883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204599"/>
            <a:ext cx="9144000" cy="1657473"/>
          </a:xfrm>
        </p:spPr>
        <p:txBody>
          <a:bodyPr>
            <a:noAutofit/>
          </a:bodyPr>
          <a:lstStyle/>
          <a:p>
            <a:r>
              <a:rPr lang="es-ES" sz="5400" dirty="0">
                <a:solidFill>
                  <a:schemeClr val="accent5"/>
                </a:solidFill>
              </a:rPr>
              <a:t>VENTAJAS de la EDUCACIÓN PÚBLICA: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0FE77AD7-5BC5-F376-10A8-C7AC90E1CA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17650" y="2971800"/>
          <a:ext cx="9144000" cy="3127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A5978238-6CBA-FDA9-D0E0-19CA65C12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6385" y="95226"/>
            <a:ext cx="2274779" cy="262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90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DFFAB7E-4788-405E-A4D8-B6644AE46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F985A2-1334-4D86-97FF-10FE78059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11151DD-A4A6-4DD2-B74D-ECEC523EE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12192000" cy="6099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B1362C-8EB4-CA1B-02D0-BC289AB3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18" y="1250661"/>
            <a:ext cx="4925508" cy="435667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dirty="0"/>
              <a:t>¡</a:t>
            </a:r>
            <a:r>
              <a:rPr lang="en-US" sz="4800" dirty="0" err="1"/>
              <a:t>Desde</a:t>
            </a:r>
            <a:r>
              <a:rPr lang="en-US" sz="4800" dirty="0"/>
              <a:t> </a:t>
            </a:r>
            <a:r>
              <a:rPr lang="en-US" sz="4800" dirty="0" err="1"/>
              <a:t>el</a:t>
            </a:r>
            <a:r>
              <a:rPr lang="en-US" sz="4800" dirty="0"/>
              <a:t> </a:t>
            </a:r>
            <a:r>
              <a:rPr lang="en-US" sz="4800" dirty="0" err="1"/>
              <a:t>sindicato</a:t>
            </a:r>
            <a:r>
              <a:rPr lang="en-US" sz="4800" dirty="0"/>
              <a:t> </a:t>
            </a:r>
            <a:r>
              <a:rPr lang="en-US" sz="4800" dirty="0">
                <a:solidFill>
                  <a:srgbClr val="00B0F0"/>
                </a:solidFill>
              </a:rPr>
              <a:t>ANPE,</a:t>
            </a:r>
            <a:r>
              <a:rPr lang="en-US" sz="4800" dirty="0"/>
              <a:t> </a:t>
            </a:r>
            <a:r>
              <a:rPr lang="en-US" sz="4800" dirty="0" err="1"/>
              <a:t>te</a:t>
            </a:r>
            <a:r>
              <a:rPr lang="en-US" sz="4800" dirty="0"/>
              <a:t> </a:t>
            </a:r>
            <a:r>
              <a:rPr lang="en-US" sz="4800" dirty="0" err="1"/>
              <a:t>ofrecemos</a:t>
            </a:r>
            <a:r>
              <a:rPr lang="en-US" sz="4800" dirty="0"/>
              <a:t> </a:t>
            </a:r>
            <a:r>
              <a:rPr lang="en-US" sz="4800" dirty="0" err="1">
                <a:solidFill>
                  <a:schemeClr val="accent5"/>
                </a:solidFill>
              </a:rPr>
              <a:t>asesoramiento</a:t>
            </a:r>
            <a:r>
              <a:rPr lang="en-US" sz="4800" dirty="0">
                <a:solidFill>
                  <a:schemeClr val="accent5"/>
                </a:solidFill>
              </a:rPr>
              <a:t> </a:t>
            </a:r>
            <a:r>
              <a:rPr lang="en-US" sz="4800" dirty="0" err="1">
                <a:solidFill>
                  <a:srgbClr val="30838C"/>
                </a:solidFill>
              </a:rPr>
              <a:t>individualizado</a:t>
            </a:r>
            <a:r>
              <a:rPr lang="en-US" sz="4800" dirty="0"/>
              <a:t>!</a:t>
            </a:r>
          </a:p>
        </p:txBody>
      </p:sp>
      <p:pic>
        <p:nvPicPr>
          <p:cNvPr id="7" name="Graphic 6" descr="Target Audience">
            <a:extLst>
              <a:ext uri="{FF2B5EF4-FFF2-40B4-BE49-F238E27FC236}">
                <a16:creationId xmlns:a16="http://schemas.microsoft.com/office/drawing/2014/main" id="{3916C6FC-5527-817F-F822-BA4FD27DB8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72875" y="1480782"/>
            <a:ext cx="4647063" cy="464706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07B42F4-4E87-8CD7-C45E-5829B90F2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100" y="651164"/>
            <a:ext cx="1856647" cy="214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21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26A70F00-F11C-4EEF-9002-CAA67EF3F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30000" cy="6858000"/>
          </a:xfrm>
          <a:custGeom>
            <a:avLst/>
            <a:gdLst>
              <a:gd name="connsiteX0" fmla="*/ 0 w 11430000"/>
              <a:gd name="connsiteY0" fmla="*/ 0 h 6858000"/>
              <a:gd name="connsiteX1" fmla="*/ 5330523 w 11430000"/>
              <a:gd name="connsiteY1" fmla="*/ 0 h 6858000"/>
              <a:gd name="connsiteX2" fmla="*/ 5330523 w 11430000"/>
              <a:gd name="connsiteY2" fmla="*/ 758952 h 6858000"/>
              <a:gd name="connsiteX3" fmla="*/ 11430000 w 11430000"/>
              <a:gd name="connsiteY3" fmla="*/ 758952 h 6858000"/>
              <a:gd name="connsiteX4" fmla="*/ 11430000 w 11430000"/>
              <a:gd name="connsiteY4" fmla="*/ 6099048 h 6858000"/>
              <a:gd name="connsiteX5" fmla="*/ 5330523 w 11430000"/>
              <a:gd name="connsiteY5" fmla="*/ 6099048 h 6858000"/>
              <a:gd name="connsiteX6" fmla="*/ 5330523 w 11430000"/>
              <a:gd name="connsiteY6" fmla="*/ 6858000 h 6858000"/>
              <a:gd name="connsiteX7" fmla="*/ 0 w 11430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0" h="6858000">
                <a:moveTo>
                  <a:pt x="0" y="0"/>
                </a:moveTo>
                <a:lnTo>
                  <a:pt x="5330523" y="0"/>
                </a:lnTo>
                <a:lnTo>
                  <a:pt x="5330523" y="758952"/>
                </a:lnTo>
                <a:lnTo>
                  <a:pt x="11430000" y="758952"/>
                </a:lnTo>
                <a:lnTo>
                  <a:pt x="11430000" y="6099048"/>
                </a:lnTo>
                <a:lnTo>
                  <a:pt x="5330523" y="6099048"/>
                </a:lnTo>
                <a:lnTo>
                  <a:pt x="5330523" y="6858000"/>
                </a:lnTo>
                <a:lnTo>
                  <a:pt x="0" y="6858000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07F7A2-0DF1-9AD9-92E8-0634A32A1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789709"/>
            <a:ext cx="4572001" cy="2899789"/>
          </a:xfrm>
        </p:spPr>
        <p:txBody>
          <a:bodyPr>
            <a:normAutofit fontScale="90000"/>
          </a:bodyPr>
          <a:lstStyle/>
          <a:p>
            <a:pPr algn="r"/>
            <a:r>
              <a:rPr lang="es-ES" dirty="0">
                <a:solidFill>
                  <a:schemeClr val="accent5"/>
                </a:solidFill>
              </a:rPr>
              <a:t>Te representamos en</a:t>
            </a:r>
            <a:r>
              <a:rPr lang="es-ES" b="1" dirty="0">
                <a:solidFill>
                  <a:schemeClr val="accent5"/>
                </a:solidFill>
              </a:rPr>
              <a:t> la </a:t>
            </a:r>
            <a:r>
              <a:rPr lang="es-ES" u="sng" dirty="0">
                <a:solidFill>
                  <a:schemeClr val="accent5"/>
                </a:solidFill>
              </a:rPr>
              <a:t>Dirección Territorial </a:t>
            </a:r>
            <a:r>
              <a:rPr lang="es-ES" dirty="0">
                <a:solidFill>
                  <a:srgbClr val="00B0F0"/>
                </a:solidFill>
              </a:rPr>
              <a:t>(Alicante) </a:t>
            </a:r>
            <a:r>
              <a:rPr lang="es-ES" dirty="0">
                <a:solidFill>
                  <a:schemeClr val="accent5"/>
                </a:solidFill>
              </a:rPr>
              <a:t>y en </a:t>
            </a:r>
            <a:r>
              <a:rPr lang="es-ES" u="sng" dirty="0">
                <a:solidFill>
                  <a:schemeClr val="accent5"/>
                </a:solidFill>
              </a:rPr>
              <a:t>Conselleria</a:t>
            </a:r>
            <a:r>
              <a:rPr lang="es-ES" dirty="0">
                <a:solidFill>
                  <a:schemeClr val="accent5"/>
                </a:solidFill>
              </a:rPr>
              <a:t> </a:t>
            </a:r>
            <a:br>
              <a:rPr lang="es-ES" dirty="0">
                <a:solidFill>
                  <a:schemeClr val="accent5"/>
                </a:solidFill>
              </a:rPr>
            </a:br>
            <a:r>
              <a:rPr lang="es-ES" dirty="0">
                <a:solidFill>
                  <a:srgbClr val="00B0F0"/>
                </a:solidFill>
              </a:rPr>
              <a:t>(Valencia)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9F5C4F4-5211-26D8-D28A-ADBC864661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13" r="-3" b="1042"/>
          <a:stretch/>
        </p:blipFill>
        <p:spPr>
          <a:xfrm>
            <a:off x="236990" y="22499"/>
            <a:ext cx="5859009" cy="683550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11D3677-BC68-C037-DC7F-EF0F030F0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4003158"/>
            <a:ext cx="4572001" cy="2065133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3200" b="1" dirty="0">
                <a:solidFill>
                  <a:srgbClr val="7030A0"/>
                </a:solidFill>
              </a:rPr>
              <a:t>¡</a:t>
            </a:r>
            <a:r>
              <a:rPr lang="en-US" sz="3200" b="1" dirty="0" err="1">
                <a:solidFill>
                  <a:srgbClr val="7030A0"/>
                </a:solidFill>
              </a:rPr>
              <a:t>Insistimos</a:t>
            </a:r>
            <a:r>
              <a:rPr lang="en-US" sz="3200" b="1" dirty="0">
                <a:solidFill>
                  <a:srgbClr val="7030A0"/>
                </a:solidFill>
              </a:rPr>
              <a:t> hasta que </a:t>
            </a:r>
            <a:r>
              <a:rPr lang="en-US" sz="3200" b="1" dirty="0" err="1">
                <a:solidFill>
                  <a:srgbClr val="7030A0"/>
                </a:solidFill>
              </a:rPr>
              <a:t>tu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tema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está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completamente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u="sng" dirty="0" err="1">
                <a:solidFill>
                  <a:srgbClr val="00B0F0"/>
                </a:solidFill>
              </a:rPr>
              <a:t>resuelto</a:t>
            </a:r>
            <a:r>
              <a:rPr lang="en-US" sz="3200" b="1" dirty="0">
                <a:solidFill>
                  <a:srgbClr val="7030A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84592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5A2C8D-F1FA-1659-B4D3-01231AAE3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9EA1061-28AA-D9A8-D4AC-16B8A9D49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A969CE-3CD9-B74E-5DB0-A8FBECDE9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77E62B3-0DCF-74E3-DD5C-FE714E622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418F46-C0D4-2FED-7FE8-7BB38A9F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758951"/>
            <a:ext cx="5250030" cy="2411334"/>
          </a:xfrm>
        </p:spPr>
        <p:txBody>
          <a:bodyPr>
            <a:noAutofit/>
          </a:bodyPr>
          <a:lstStyle/>
          <a:p>
            <a:pPr algn="ctr"/>
            <a:r>
              <a:rPr lang="es-ES" sz="4800" dirty="0">
                <a:solidFill>
                  <a:srgbClr val="FF0000"/>
                </a:solidFill>
              </a:rPr>
              <a:t>REQUISITOS EXTRAS de TITULACIÓN</a:t>
            </a:r>
          </a:p>
        </p:txBody>
      </p:sp>
      <p:pic>
        <p:nvPicPr>
          <p:cNvPr id="5" name="Marcador de contenido 4" descr="Mujer leyendo un libro">
            <a:extLst>
              <a:ext uri="{FF2B5EF4-FFF2-40B4-BE49-F238E27FC236}">
                <a16:creationId xmlns:a16="http://schemas.microsoft.com/office/drawing/2014/main" id="{9D9A494A-47A3-8E2A-F950-5A81D1A93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8" r="24056" b="-2"/>
          <a:stretch/>
        </p:blipFill>
        <p:spPr>
          <a:xfrm>
            <a:off x="762000" y="758952"/>
            <a:ext cx="3890922" cy="5340096"/>
          </a:xfrm>
          <a:prstGeom prst="rect">
            <a:avLst/>
          </a:prstGeom>
        </p:spPr>
      </p:pic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CB9993DA-DD46-041F-E714-B937C9ACC9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667041"/>
              </p:ext>
            </p:extLst>
          </p:nvPr>
        </p:nvGraphicFramePr>
        <p:xfrm>
          <a:off x="5411874" y="2980519"/>
          <a:ext cx="5250030" cy="2932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B6434493-7D82-8678-D66C-8105C15745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5782" y="201381"/>
            <a:ext cx="1494921" cy="157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08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A94A139-A4B7-62B0-EAFA-78D6C3278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464" y="755650"/>
            <a:ext cx="5266535" cy="2188441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FF0000"/>
                </a:solidFill>
              </a:rPr>
              <a:t>ACREDITACIÓN para </a:t>
            </a:r>
            <a:r>
              <a:rPr lang="es-ES" sz="4000" u="sng" dirty="0">
                <a:solidFill>
                  <a:srgbClr val="FF0000"/>
                </a:solidFill>
              </a:rPr>
              <a:t>impartir</a:t>
            </a:r>
            <a:r>
              <a:rPr lang="es-ES" sz="4000" dirty="0">
                <a:solidFill>
                  <a:srgbClr val="FF0000"/>
                </a:solidFill>
              </a:rPr>
              <a:t> una </a:t>
            </a:r>
            <a:r>
              <a:rPr lang="es-ES" sz="4000" u="sng" dirty="0">
                <a:solidFill>
                  <a:srgbClr val="FF0000"/>
                </a:solidFill>
              </a:rPr>
              <a:t>asignatura</a:t>
            </a:r>
            <a:r>
              <a:rPr lang="es-ES" sz="4000" dirty="0">
                <a:solidFill>
                  <a:srgbClr val="FF0000"/>
                </a:solidFill>
              </a:rPr>
              <a:t> en INGLÉS</a:t>
            </a:r>
          </a:p>
        </p:txBody>
      </p:sp>
      <p:pic>
        <p:nvPicPr>
          <p:cNvPr id="5" name="Marcador de contenido 4" descr="Icono&#10;&#10;El contenido generado por IA puede ser incorrecto.">
            <a:extLst>
              <a:ext uri="{FF2B5EF4-FFF2-40B4-BE49-F238E27FC236}">
                <a16:creationId xmlns:a16="http://schemas.microsoft.com/office/drawing/2014/main" id="{9DCBC533-2EC6-BC2C-2378-19C0305CB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102" r="7703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FA34F10-59AF-65AB-E728-B1AE8A9A6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464" y="2700670"/>
            <a:ext cx="5266535" cy="33922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  <a:highlight>
                  <a:srgbClr val="FFFF00"/>
                </a:highlight>
              </a:rPr>
              <a:t>CEICE GVA + ………………..</a:t>
            </a:r>
          </a:p>
          <a:p>
            <a:pPr marL="0" indent="0" algn="ctr">
              <a:buNone/>
            </a:pPr>
            <a:r>
              <a:rPr lang="en-US" sz="2800" b="1" dirty="0" err="1">
                <a:solidFill>
                  <a:schemeClr val="accent5"/>
                </a:solidFill>
              </a:rPr>
              <a:t>Ceice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gva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acreditación</a:t>
            </a:r>
            <a:r>
              <a:rPr lang="en-US" sz="2800" b="1" dirty="0">
                <a:solidFill>
                  <a:schemeClr val="accent5"/>
                </a:solidFill>
              </a:rPr>
              <a:t> </a:t>
            </a:r>
            <a:r>
              <a:rPr lang="en-US" sz="2800" b="1" dirty="0" err="1">
                <a:solidFill>
                  <a:schemeClr val="accent5"/>
                </a:solidFill>
              </a:rPr>
              <a:t>en</a:t>
            </a:r>
            <a:r>
              <a:rPr lang="en-US" sz="2800" b="1" dirty="0">
                <a:solidFill>
                  <a:schemeClr val="accent5"/>
                </a:solidFill>
              </a:rPr>
              <a:t> lengua </a:t>
            </a:r>
            <a:r>
              <a:rPr lang="en-US" sz="2800" b="1" dirty="0" err="1">
                <a:solidFill>
                  <a:schemeClr val="accent5"/>
                </a:solidFill>
              </a:rPr>
              <a:t>extranjera</a:t>
            </a:r>
            <a:endParaRPr lang="en-US" sz="28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s-ES" dirty="0">
              <a:solidFill>
                <a:srgbClr val="0070C0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es-ES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Acreditación en lenguas extranjeras - RRHH Educación - Generalitat Valenciana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94B700D-FB8A-FE44-FB9F-A800D0F5B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89" y="5285096"/>
            <a:ext cx="1499746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06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AA108-09E2-BF67-506A-10C85B04F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382" y="1517903"/>
            <a:ext cx="9269522" cy="4134751"/>
          </a:xfrm>
        </p:spPr>
        <p:txBody>
          <a:bodyPr>
            <a:noAutofit/>
          </a:bodyPr>
          <a:lstStyle/>
          <a:p>
            <a:r>
              <a:rPr lang="es-ES" sz="6300" dirty="0"/>
              <a:t>¿Qué </a:t>
            </a:r>
            <a:r>
              <a:rPr lang="es-ES" sz="6300" dirty="0">
                <a:solidFill>
                  <a:srgbClr val="00B050"/>
                </a:solidFill>
              </a:rPr>
              <a:t>opciones</a:t>
            </a:r>
            <a:r>
              <a:rPr lang="es-ES" sz="6300" dirty="0"/>
              <a:t> tengo</a:t>
            </a:r>
            <a:br>
              <a:rPr lang="es-ES" sz="6300" dirty="0"/>
            </a:br>
            <a:r>
              <a:rPr lang="es-ES" sz="6300" dirty="0"/>
              <a:t>para acceder a un </a:t>
            </a:r>
            <a:br>
              <a:rPr lang="es-ES" sz="6300" dirty="0"/>
            </a:br>
            <a:r>
              <a:rPr lang="es-ES" sz="6300" dirty="0">
                <a:solidFill>
                  <a:schemeClr val="accent5"/>
                </a:solidFill>
              </a:rPr>
              <a:t>puesto</a:t>
            </a:r>
            <a:r>
              <a:rPr lang="es-ES" sz="6300" dirty="0"/>
              <a:t> como </a:t>
            </a:r>
            <a:r>
              <a:rPr lang="es-ES" sz="6300" dirty="0">
                <a:solidFill>
                  <a:srgbClr val="00B0F0"/>
                </a:solidFill>
              </a:rPr>
              <a:t>docente</a:t>
            </a:r>
            <a:br>
              <a:rPr lang="es-ES" sz="6300" dirty="0"/>
            </a:br>
            <a:r>
              <a:rPr lang="es-ES" sz="6300" dirty="0"/>
              <a:t>en la Educación Pública?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CE19FE2-DF34-DE05-63BD-49B324207F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79770" y="542499"/>
            <a:ext cx="2164268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554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F59CB-3DAA-8CCB-98A6-97FE4995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51DDBF5-CF6A-5950-E014-546025C11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237738"/>
              </p:ext>
            </p:extLst>
          </p:nvPr>
        </p:nvGraphicFramePr>
        <p:xfrm>
          <a:off x="1517650" y="865121"/>
          <a:ext cx="9144000" cy="5234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51769817-64E0-FD4E-F77F-0B91E6E05D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5276" y="0"/>
            <a:ext cx="1906723" cy="219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38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4">
            <a:extLst>
              <a:ext uri="{FF2B5EF4-FFF2-40B4-BE49-F238E27FC236}">
                <a16:creationId xmlns:a16="http://schemas.microsoft.com/office/drawing/2014/main" id="{220E33D0-A190-4F8A-9DB6-C531C95CA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37B9BC-E42A-2122-3DCB-1FB3DCB8B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702209"/>
            <a:ext cx="10668000" cy="157265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</a:rPr>
              <a:t>OPOSICIONES al CUERPO de MAESTROS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40999B-B7F1-527E-503C-BF313091A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859" y="881742"/>
            <a:ext cx="3001388" cy="3459814"/>
          </a:xfrm>
          <a:prstGeom prst="rect">
            <a:avLst/>
          </a:prstGeom>
        </p:spPr>
      </p:pic>
      <p:pic>
        <p:nvPicPr>
          <p:cNvPr id="9" name="Marcador de contenido 8" descr="Alumnos en clase sentados en mesas individuales, con bolsas sobre el suelo, leyendo y escribiendo sobre hojas de papel">
            <a:extLst>
              <a:ext uri="{FF2B5EF4-FFF2-40B4-BE49-F238E27FC236}">
                <a16:creationId xmlns:a16="http://schemas.microsoft.com/office/drawing/2014/main" id="{E8BADA80-2C51-E525-6E8B-D63CE3B83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5349480" y="1011049"/>
            <a:ext cx="6077471" cy="341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76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EE6746F-150A-99B5-5604-FE16A9B82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62000"/>
            <a:ext cx="9144000" cy="1295401"/>
          </a:xfrm>
        </p:spPr>
        <p:txBody>
          <a:bodyPr anchor="ctr">
            <a:normAutofit/>
          </a:bodyPr>
          <a:lstStyle/>
          <a:p>
            <a:pPr algn="ctr"/>
            <a:r>
              <a:rPr lang="es-ES" dirty="0"/>
              <a:t>¡Si apruebas la Oposición con plaza!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4585E9D-749E-B124-6814-AAE1813725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114841"/>
              </p:ext>
            </p:extLst>
          </p:nvPr>
        </p:nvGraphicFramePr>
        <p:xfrm>
          <a:off x="1524000" y="1888578"/>
          <a:ext cx="9144000" cy="4207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4BFC1761-8410-F258-81E7-C5CB8E712C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30" y="73633"/>
            <a:ext cx="1299625" cy="149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139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812AD3-B78F-6C4B-1A1C-6E02526BE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2" y="1461685"/>
            <a:ext cx="5679533" cy="427457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dirty="0"/>
              <a:t>Si </a:t>
            </a:r>
            <a:r>
              <a:rPr lang="en-US" sz="5400" dirty="0">
                <a:solidFill>
                  <a:srgbClr val="FF0000"/>
                </a:solidFill>
              </a:rPr>
              <a:t>no</a:t>
            </a:r>
            <a:r>
              <a:rPr lang="en-US" sz="5400" dirty="0"/>
              <a:t> </a:t>
            </a:r>
            <a:r>
              <a:rPr lang="en-US" sz="5400" dirty="0" err="1"/>
              <a:t>apruebo</a:t>
            </a:r>
            <a:r>
              <a:rPr lang="en-US" sz="5400" dirty="0"/>
              <a:t> con plaza…</a:t>
            </a:r>
            <a:br>
              <a:rPr lang="en-US" sz="5400" dirty="0"/>
            </a:br>
            <a:r>
              <a:rPr lang="en-US" sz="5400" dirty="0"/>
              <a:t>¿</a:t>
            </a:r>
            <a:r>
              <a:rPr lang="en-US" sz="5400" dirty="0" err="1"/>
              <a:t>Puedo</a:t>
            </a:r>
            <a:r>
              <a:rPr lang="en-US" sz="5400" dirty="0"/>
              <a:t> </a:t>
            </a:r>
            <a:r>
              <a:rPr lang="en-US" sz="5400" dirty="0">
                <a:solidFill>
                  <a:srgbClr val="00B050"/>
                </a:solidFill>
              </a:rPr>
              <a:t>acceder</a:t>
            </a:r>
            <a:r>
              <a:rPr lang="en-US" sz="5400" dirty="0"/>
              <a:t> a la </a:t>
            </a:r>
            <a:r>
              <a:rPr lang="en-US" sz="5400" dirty="0">
                <a:solidFill>
                  <a:schemeClr val="accent5"/>
                </a:solidFill>
              </a:rPr>
              <a:t>BOLSA ÚNICA</a:t>
            </a:r>
            <a:r>
              <a:rPr lang="en-US" sz="5400" dirty="0"/>
              <a:t> de Maestros?</a:t>
            </a:r>
          </a:p>
        </p:txBody>
      </p:sp>
      <p:pic>
        <p:nvPicPr>
          <p:cNvPr id="6" name="Marcador de contenido 5" descr="Icono&#10;&#10;El contenido generado por IA puede ser incorrecto.">
            <a:extLst>
              <a:ext uri="{FF2B5EF4-FFF2-40B4-BE49-F238E27FC236}">
                <a16:creationId xmlns:a16="http://schemas.microsoft.com/office/drawing/2014/main" id="{012765D9-1806-FCFF-AFD8-4282A4AEC3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45811" y="2041246"/>
            <a:ext cx="3828287" cy="27755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F267196-4F13-8CD2-AFB5-FE9C2299D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399" y="151836"/>
            <a:ext cx="1643749" cy="189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89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56025-00F3-43CB-3444-F1EE9886A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854371"/>
            <a:ext cx="9144000" cy="2007701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accent5"/>
                </a:solidFill>
              </a:rPr>
              <a:t>Puedes presentarte a </a:t>
            </a:r>
            <a:r>
              <a:rPr lang="es-ES" dirty="0">
                <a:solidFill>
                  <a:schemeClr val="accent5"/>
                </a:solidFill>
                <a:highlight>
                  <a:srgbClr val="FFFF00"/>
                </a:highlight>
              </a:rPr>
              <a:t>cualquier especialidad</a:t>
            </a:r>
            <a:r>
              <a:rPr lang="es-ES" dirty="0">
                <a:solidFill>
                  <a:schemeClr val="accent5"/>
                </a:solidFill>
              </a:rPr>
              <a:t> del Cuerpo de Maestros: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F2E4367-591F-B449-CCCA-E5C8AA2010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4976775"/>
              </p:ext>
            </p:extLst>
          </p:nvPr>
        </p:nvGraphicFramePr>
        <p:xfrm>
          <a:off x="1517904" y="2732567"/>
          <a:ext cx="9144000" cy="3561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39F6403D-A754-81CA-5B28-7E86157356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0855" y="66393"/>
            <a:ext cx="1743272" cy="200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6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339F4F8-7784-CE3F-6681-28000DC46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es-ES" sz="5000" dirty="0">
                <a:solidFill>
                  <a:schemeClr val="accent5"/>
                </a:solidFill>
              </a:rPr>
              <a:t>EJEMPLOS PRÁCTICOS</a:t>
            </a:r>
          </a:p>
        </p:txBody>
      </p:sp>
      <p:graphicFrame>
        <p:nvGraphicFramePr>
          <p:cNvPr id="25" name="Marcador de contenido 2">
            <a:extLst>
              <a:ext uri="{FF2B5EF4-FFF2-40B4-BE49-F238E27FC236}">
                <a16:creationId xmlns:a16="http://schemas.microsoft.com/office/drawing/2014/main" id="{3847E323-B158-AA86-B9D0-DE25D6A695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002326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AA1B27F9-A739-1F2B-CED8-74AD8EF969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553" y="179752"/>
            <a:ext cx="1743607" cy="2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25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19A798A-FDD8-6261-2B04-FC65E77E0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33183"/>
            <a:ext cx="9144000" cy="924218"/>
          </a:xfrm>
        </p:spPr>
        <p:txBody>
          <a:bodyPr anchor="ctr">
            <a:normAutofit/>
          </a:bodyPr>
          <a:lstStyle/>
          <a:p>
            <a:pPr algn="ctr"/>
            <a:r>
              <a:rPr lang="es-ES" dirty="0"/>
              <a:t> </a:t>
            </a:r>
            <a:endParaRPr lang="es-ES"/>
          </a:p>
        </p:txBody>
      </p:sp>
      <p:sp>
        <p:nvSpPr>
          <p:cNvPr id="4" name="Diagrama de flujo: conector 3">
            <a:extLst>
              <a:ext uri="{FF2B5EF4-FFF2-40B4-BE49-F238E27FC236}">
                <a16:creationId xmlns:a16="http://schemas.microsoft.com/office/drawing/2014/main" id="{9EED3663-4310-9559-BB96-ECA166E0CF29}"/>
              </a:ext>
            </a:extLst>
          </p:cNvPr>
          <p:cNvSpPr/>
          <p:nvPr/>
        </p:nvSpPr>
        <p:spPr>
          <a:xfrm>
            <a:off x="2392771" y="3429000"/>
            <a:ext cx="45719" cy="45719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32893F55-A933-502A-B7BA-89056245CF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7040550"/>
              </p:ext>
            </p:extLst>
          </p:nvPr>
        </p:nvGraphicFramePr>
        <p:xfrm>
          <a:off x="1524000" y="1343891"/>
          <a:ext cx="9144000" cy="4752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BADD248C-69E1-CC76-DCF6-664740FA8A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215" y="5022273"/>
            <a:ext cx="1604078" cy="184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72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49A50E-9F37-0D14-454F-43DE4922C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140" y="186070"/>
            <a:ext cx="7368362" cy="692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90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84039B-8CF9-47CD-8F02-B1DBD5E75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B4D7E-BCBA-EC33-8426-ED49B667AB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10"/>
            <a:ext cx="12191977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D8C7A8-9E05-4465-8B1B-577C9F1DB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779221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A02DDAA-DE8C-54F9-24BF-68087C637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94232"/>
            <a:ext cx="5989320" cy="376163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¿</a:t>
            </a:r>
            <a:r>
              <a:rPr lang="en-US" sz="5400" dirty="0" err="1">
                <a:solidFill>
                  <a:schemeClr val="bg1"/>
                </a:solidFill>
              </a:rPr>
              <a:t>Cómo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te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puede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ayudar</a:t>
            </a:r>
            <a:r>
              <a:rPr lang="en-US" sz="5400" dirty="0">
                <a:solidFill>
                  <a:schemeClr val="bg1"/>
                </a:solidFill>
              </a:rPr>
              <a:t> ANPE a </a:t>
            </a:r>
            <a:r>
              <a:rPr lang="en-US" sz="5400" dirty="0" err="1">
                <a:solidFill>
                  <a:schemeClr val="bg1"/>
                </a:solidFill>
              </a:rPr>
              <a:t>superar</a:t>
            </a:r>
            <a:r>
              <a:rPr lang="en-US" sz="5400" dirty="0">
                <a:solidFill>
                  <a:schemeClr val="bg1"/>
                </a:solidFill>
              </a:rPr>
              <a:t> con </a:t>
            </a:r>
            <a:r>
              <a:rPr lang="en-US" sz="5400" dirty="0" err="1">
                <a:solidFill>
                  <a:schemeClr val="bg1"/>
                </a:solidFill>
              </a:rPr>
              <a:t>éxito</a:t>
            </a:r>
            <a:r>
              <a:rPr lang="en-US" sz="5400" dirty="0">
                <a:solidFill>
                  <a:schemeClr val="bg1"/>
                </a:solidFill>
              </a:rPr>
              <a:t> las </a:t>
            </a:r>
            <a:r>
              <a:rPr lang="en-US" sz="5400" dirty="0" err="1">
                <a:solidFill>
                  <a:schemeClr val="bg1"/>
                </a:solidFill>
              </a:rPr>
              <a:t>Oposiciones</a:t>
            </a:r>
            <a:r>
              <a:rPr lang="en-US" sz="54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DF930B-94B6-E2E0-47DF-08F8BF11D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0398" y="443345"/>
            <a:ext cx="2656568" cy="306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17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7F01752-5045-29E4-4A72-D345F1D0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79915"/>
            <a:ext cx="4275413" cy="5337050"/>
          </a:xfrm>
        </p:spPr>
        <p:txBody>
          <a:bodyPr anchor="ctr">
            <a:normAutofit/>
          </a:bodyPr>
          <a:lstStyle/>
          <a:p>
            <a:br>
              <a:rPr lang="es-ES" dirty="0"/>
            </a:br>
            <a:r>
              <a:rPr lang="es-ES" sz="4800" u="sng" dirty="0">
                <a:solidFill>
                  <a:srgbClr val="00B0F0"/>
                </a:solidFill>
              </a:rPr>
              <a:t>AYUDA para OPOSICIONES a las personas AFILIADAS</a:t>
            </a:r>
            <a:endParaRPr lang="es-ES" sz="4800" dirty="0">
              <a:solidFill>
                <a:srgbClr val="00B0F0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6CDC7C7-21AB-0BC9-D852-7583939F0D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291108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966C8824-D82A-D165-9414-0A3DB9BE5A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4986" y="283881"/>
            <a:ext cx="1588098" cy="168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66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8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1590B69-52FB-DB48-3030-E3BDC9B81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33183"/>
            <a:ext cx="9144000" cy="924218"/>
          </a:xfrm>
        </p:spPr>
        <p:txBody>
          <a:bodyPr anchor="ctr">
            <a:normAutofit/>
          </a:bodyPr>
          <a:lstStyle/>
          <a:p>
            <a:pPr algn="ctr"/>
            <a:endParaRPr lang="es-ES"/>
          </a:p>
        </p:txBody>
      </p:sp>
      <p:graphicFrame>
        <p:nvGraphicFramePr>
          <p:cNvPr id="12" name="Marcador de contenido 2">
            <a:extLst>
              <a:ext uri="{FF2B5EF4-FFF2-40B4-BE49-F238E27FC236}">
                <a16:creationId xmlns:a16="http://schemas.microsoft.com/office/drawing/2014/main" id="{300B1BF0-CE65-1D26-C3AC-02C646212C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98317"/>
              </p:ext>
            </p:extLst>
          </p:nvPr>
        </p:nvGraphicFramePr>
        <p:xfrm>
          <a:off x="1524000" y="855921"/>
          <a:ext cx="9144000" cy="5531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BB1FA5E7-D2D0-C94D-FB54-BDEF9A1F63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45547"/>
            <a:ext cx="1089838" cy="125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59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B748532-CB7F-267C-D11B-CEBC4A727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976746"/>
            <a:ext cx="9144000" cy="1447478"/>
          </a:xfrm>
        </p:spPr>
        <p:txBody>
          <a:bodyPr>
            <a:normAutofit fontScale="90000"/>
          </a:bodyPr>
          <a:lstStyle/>
          <a:p>
            <a:r>
              <a:rPr lang="es-ES" sz="5000" dirty="0">
                <a:solidFill>
                  <a:schemeClr val="accent5"/>
                </a:solidFill>
              </a:rPr>
              <a:t>Convocatorias de BOLSAS EXTRAORDINARIAS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44D2510-B1A2-0E04-627C-FE5B2DBECB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920944"/>
              </p:ext>
            </p:extLst>
          </p:nvPr>
        </p:nvGraphicFramePr>
        <p:xfrm>
          <a:off x="1517650" y="2339163"/>
          <a:ext cx="9144000" cy="3756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0C9069A7-8D0A-1FFE-5D19-8327F0E8D9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1001" y="230921"/>
            <a:ext cx="1822138" cy="210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064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F098875-60E5-9EFD-D92A-2C147A185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79915"/>
            <a:ext cx="3395331" cy="5337050"/>
          </a:xfrm>
        </p:spPr>
        <p:txBody>
          <a:bodyPr anchor="ctr">
            <a:normAutofit/>
          </a:bodyPr>
          <a:lstStyle/>
          <a:p>
            <a:r>
              <a:rPr lang="es-ES" sz="4500" u="sng" dirty="0">
                <a:solidFill>
                  <a:srgbClr val="00B050"/>
                </a:solidFill>
              </a:rPr>
              <a:t>Fases de la Constitución de Bolsas</a:t>
            </a:r>
          </a:p>
        </p:txBody>
      </p:sp>
      <p:graphicFrame>
        <p:nvGraphicFramePr>
          <p:cNvPr id="14" name="Marcador de contenido 2">
            <a:extLst>
              <a:ext uri="{FF2B5EF4-FFF2-40B4-BE49-F238E27FC236}">
                <a16:creationId xmlns:a16="http://schemas.microsoft.com/office/drawing/2014/main" id="{713E40AA-F287-690B-AEFD-B5ECB4DDB9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7076616"/>
              </p:ext>
            </p:extLst>
          </p:nvPr>
        </p:nvGraphicFramePr>
        <p:xfrm>
          <a:off x="5416297" y="270164"/>
          <a:ext cx="6484757" cy="6449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73545D1D-A042-C8AD-0C14-41FF71DB2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12" y="122274"/>
            <a:ext cx="1555454" cy="179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34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E6286C-3E96-C320-2859-C370083B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039140" cy="5337050"/>
          </a:xfrm>
        </p:spPr>
        <p:txBody>
          <a:bodyPr anchor="ctr">
            <a:normAutofit/>
          </a:bodyPr>
          <a:lstStyle/>
          <a:p>
            <a:r>
              <a:rPr lang="es-ES" dirty="0">
                <a:solidFill>
                  <a:schemeClr val="accent5"/>
                </a:solidFill>
              </a:rPr>
              <a:t>¿Qué debo hacer cuando ya he accedido a Bolsa?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2861630-65B0-453B-0D9D-E3DED0E68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7853091"/>
              </p:ext>
            </p:extLst>
          </p:nvPr>
        </p:nvGraphicFramePr>
        <p:xfrm>
          <a:off x="5416297" y="109160"/>
          <a:ext cx="6423055" cy="6647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4EB1930B-5718-64CF-EAE2-E21421953C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562" y="109160"/>
            <a:ext cx="1127189" cy="12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361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51321-AF5E-50BE-5ADC-BDD2F628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704301"/>
          </a:xfrm>
        </p:spPr>
        <p:txBody>
          <a:bodyPr>
            <a:noAutofit/>
          </a:bodyPr>
          <a:lstStyle/>
          <a:p>
            <a:r>
              <a:rPr lang="es-ES" dirty="0">
                <a:solidFill>
                  <a:srgbClr val="00B050"/>
                </a:solidFill>
              </a:rPr>
              <a:t>Adjudicaciones de Difícil Cobertura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515E341E-D5BE-681B-67D7-43196476F8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031266"/>
              </p:ext>
            </p:extLst>
          </p:nvPr>
        </p:nvGraphicFramePr>
        <p:xfrm>
          <a:off x="1517904" y="2402958"/>
          <a:ext cx="9144000" cy="3696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299634A1-878F-820A-F244-522AA40707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5629" y="219343"/>
            <a:ext cx="1420972" cy="163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334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8B6E23-8493-4A0F-9409-1BB1B3567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9238EC-3EDA-4FF6-9F43-081294A93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4993D4D-98B3-40A7-986E-15AB6E63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1999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5E2288-6DAD-8297-D755-72446CAA3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33183"/>
            <a:ext cx="9144000" cy="924218"/>
          </a:xfrm>
        </p:spPr>
        <p:txBody>
          <a:bodyPr anchor="ctr">
            <a:noAutofit/>
          </a:bodyPr>
          <a:lstStyle/>
          <a:p>
            <a:pPr algn="ctr"/>
            <a:r>
              <a:rPr lang="es-ES" sz="3100" dirty="0">
                <a:solidFill>
                  <a:schemeClr val="accent5"/>
                </a:solidFill>
              </a:rPr>
              <a:t>Avisos relativos a Adjudicaciones Continuas</a:t>
            </a:r>
            <a:br>
              <a:rPr lang="es-ES" sz="3100" dirty="0">
                <a:solidFill>
                  <a:schemeClr val="accent5"/>
                </a:solidFill>
              </a:rPr>
            </a:br>
            <a:r>
              <a:rPr lang="es-ES" sz="3100" dirty="0">
                <a:solidFill>
                  <a:schemeClr val="accent5"/>
                </a:solidFill>
              </a:rPr>
              <a:t> y de Difícil Cobertura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A98B7B6-7755-4C0E-7BA2-5AED605C68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4786648"/>
              </p:ext>
            </p:extLst>
          </p:nvPr>
        </p:nvGraphicFramePr>
        <p:xfrm>
          <a:off x="1524000" y="2286000"/>
          <a:ext cx="91440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67570681-2CA7-1B45-1D65-BE54C8383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0647" y="201949"/>
            <a:ext cx="1420491" cy="16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43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8C335E7-ABA0-01A9-7EBC-741016678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1690255" cy="5337050"/>
          </a:xfrm>
        </p:spPr>
        <p:txBody>
          <a:bodyPr anchor="ctr">
            <a:normAutofit/>
          </a:bodyPr>
          <a:lstStyle/>
          <a:p>
            <a:br>
              <a:rPr lang="es-ES" sz="3000" dirty="0"/>
            </a:br>
            <a:endParaRPr lang="es-ES" sz="3000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E29D2113-56B8-5ED5-7C5E-A5F9E18EA5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204558"/>
              </p:ext>
            </p:extLst>
          </p:nvPr>
        </p:nvGraphicFramePr>
        <p:xfrm>
          <a:off x="1558637" y="758951"/>
          <a:ext cx="9837832" cy="5358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772BB100-FCE2-9AEC-6040-A62672A6C6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1029" y="110466"/>
            <a:ext cx="1164041" cy="133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399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12192000" cy="6095999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69021BF-BA0D-D0C4-08DB-D96DB59C6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0"/>
            <a:ext cx="5998059" cy="134461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accent5"/>
                </a:solidFill>
              </a:rPr>
              <a:t>Certificado Médico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FE8E1-3A21-60CF-284C-655358438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926" y="1520823"/>
            <a:ext cx="1860439" cy="214291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FC79020-4964-4E30-3F47-DC686D8DB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128475"/>
            <a:ext cx="3892291" cy="1809915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13AE0B-3D09-B1E3-83E1-C20F9A34F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230583"/>
            <a:ext cx="5998059" cy="3865418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</a:pPr>
            <a:r>
              <a:rPr lang="es-ES" sz="2400" dirty="0"/>
              <a:t>Para evitar que los centros médicos se colapsen, o que el profesorado interino deba acudir a la medicina privada  y verse obligado a abonar un Certificado Médico:</a:t>
            </a:r>
          </a:p>
          <a:p>
            <a:pPr>
              <a:lnSpc>
                <a:spcPct val="95000"/>
              </a:lnSpc>
            </a:pPr>
            <a:r>
              <a:rPr lang="es-ES" sz="2400" dirty="0"/>
              <a:t>Conselleria </a:t>
            </a:r>
            <a:r>
              <a:rPr lang="es-ES" sz="2400" b="1" dirty="0"/>
              <a:t>acepta</a:t>
            </a:r>
            <a:r>
              <a:rPr lang="es-ES" sz="2400" dirty="0"/>
              <a:t> una </a:t>
            </a:r>
            <a:r>
              <a:rPr lang="es-ES" sz="2400" b="1" dirty="0">
                <a:solidFill>
                  <a:srgbClr val="00B050"/>
                </a:solidFill>
              </a:rPr>
              <a:t>DECLARACIÓN RESPONSABLE</a:t>
            </a:r>
            <a:r>
              <a:rPr lang="es-ES" sz="2400" dirty="0"/>
              <a:t>.</a:t>
            </a:r>
          </a:p>
          <a:p>
            <a:pPr>
              <a:lnSpc>
                <a:spcPct val="95000"/>
              </a:lnSpc>
            </a:pPr>
            <a:r>
              <a:rPr lang="es-ES" sz="2400" dirty="0"/>
              <a:t>En ese e-mail, te enviamos el </a:t>
            </a:r>
            <a:r>
              <a:rPr lang="es-ES" sz="2400" b="1" dirty="0">
                <a:solidFill>
                  <a:schemeClr val="accent5"/>
                </a:solidFill>
              </a:rPr>
              <a:t>modelo</a:t>
            </a:r>
            <a:r>
              <a:rPr lang="es-ES" sz="2400" dirty="0"/>
              <a:t> y el </a:t>
            </a:r>
            <a:r>
              <a:rPr lang="es-ES" sz="2400" b="1" dirty="0">
                <a:solidFill>
                  <a:schemeClr val="accent5"/>
                </a:solidFill>
              </a:rPr>
              <a:t>texto específico </a:t>
            </a:r>
            <a:r>
              <a:rPr lang="es-ES" sz="2400" dirty="0"/>
              <a:t>para que puedas elaborar la Declaración Responsable.</a:t>
            </a:r>
          </a:p>
        </p:txBody>
      </p:sp>
    </p:spTree>
    <p:extLst>
      <p:ext uri="{BB962C8B-B14F-4D97-AF65-F5344CB8AC3E}">
        <p14:creationId xmlns:p14="http://schemas.microsoft.com/office/powerpoint/2010/main" val="665656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F27354-F421-360A-AA42-DED80E1AC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79915"/>
            <a:ext cx="2714847" cy="5337050"/>
          </a:xfrm>
        </p:spPr>
        <p:txBody>
          <a:bodyPr anchor="ctr">
            <a:normAutofit/>
          </a:bodyPr>
          <a:lstStyle/>
          <a:p>
            <a:r>
              <a:rPr lang="es-ES" sz="2400" dirty="0">
                <a:solidFill>
                  <a:schemeClr val="accent5"/>
                </a:solidFill>
              </a:rPr>
              <a:t>Asesoramiento para Compatibilidades</a:t>
            </a:r>
          </a:p>
        </p:txBody>
      </p:sp>
      <p:graphicFrame>
        <p:nvGraphicFramePr>
          <p:cNvPr id="25" name="Marcador de contenido 2">
            <a:extLst>
              <a:ext uri="{FF2B5EF4-FFF2-40B4-BE49-F238E27FC236}">
                <a16:creationId xmlns:a16="http://schemas.microsoft.com/office/drawing/2014/main" id="{BEF02B10-AD95-F04F-BDAF-F633F9404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9346861"/>
              </p:ext>
            </p:extLst>
          </p:nvPr>
        </p:nvGraphicFramePr>
        <p:xfrm>
          <a:off x="4013791" y="758951"/>
          <a:ext cx="7382677" cy="5319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BBE61CF4-1070-7002-A13B-0B717562F2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459" y="416964"/>
            <a:ext cx="1879960" cy="216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EE111B5-9752-67F4-87DF-926DDEED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2294860" cy="5337050"/>
          </a:xfrm>
        </p:spPr>
        <p:txBody>
          <a:bodyPr anchor="ctr">
            <a:normAutofit/>
          </a:bodyPr>
          <a:lstStyle/>
          <a:p>
            <a:r>
              <a:rPr lang="es-ES" dirty="0">
                <a:solidFill>
                  <a:schemeClr val="accent5"/>
                </a:solidFill>
              </a:rPr>
              <a:t>Para </a:t>
            </a:r>
            <a:br>
              <a:rPr lang="es-ES" dirty="0">
                <a:solidFill>
                  <a:schemeClr val="accent5"/>
                </a:solidFill>
              </a:rPr>
            </a:br>
            <a:r>
              <a:rPr lang="es-ES" dirty="0">
                <a:solidFill>
                  <a:schemeClr val="accent5"/>
                </a:solidFill>
              </a:rPr>
              <a:t>finalizar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3DBECB1F-031F-6266-52B7-50DD15DB80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736216"/>
              </p:ext>
            </p:extLst>
          </p:nvPr>
        </p:nvGraphicFramePr>
        <p:xfrm>
          <a:off x="3327991" y="779915"/>
          <a:ext cx="8102009" cy="5509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F2C5B7FD-141C-203F-6351-4057CC39B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650" y="134018"/>
            <a:ext cx="1883827" cy="21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70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B73BB6-088F-6384-F925-0FE4C5996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464" y="755650"/>
            <a:ext cx="5266535" cy="1345115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accent5"/>
                </a:solidFill>
              </a:rPr>
              <a:t>Si te afilias durante Mayo:</a:t>
            </a:r>
          </a:p>
        </p:txBody>
      </p:sp>
      <p:pic>
        <p:nvPicPr>
          <p:cNvPr id="22" name="Picture 4" descr="Calendario blanco con un lápiz azul encima">
            <a:extLst>
              <a:ext uri="{FF2B5EF4-FFF2-40B4-BE49-F238E27FC236}">
                <a16:creationId xmlns:a16="http://schemas.microsoft.com/office/drawing/2014/main" id="{FAE7D6CF-EF8D-13BD-8033-8C3B982748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398" r="-1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23" name="Marcador de contenido 2">
            <a:extLst>
              <a:ext uri="{FF2B5EF4-FFF2-40B4-BE49-F238E27FC236}">
                <a16:creationId xmlns:a16="http://schemas.microsoft.com/office/drawing/2014/main" id="{5C1D8200-7439-9F39-188D-808FABCB1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7020" y="2207969"/>
            <a:ext cx="5512980" cy="4394850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</a:pPr>
            <a:r>
              <a:rPr lang="es-ES" sz="2200" dirty="0"/>
              <a:t>Recibirás una </a:t>
            </a:r>
            <a:r>
              <a:rPr lang="es-ES" sz="2200" b="1" dirty="0"/>
              <a:t>agenda de ANPE </a:t>
            </a:r>
            <a:r>
              <a:rPr lang="es-ES" sz="2200" dirty="0"/>
              <a:t>en </a:t>
            </a:r>
            <a:r>
              <a:rPr lang="es-ES" sz="2200" dirty="0">
                <a:highlight>
                  <a:srgbClr val="00FF00"/>
                </a:highlight>
              </a:rPr>
              <a:t>tu domicilio</a:t>
            </a:r>
            <a:r>
              <a:rPr lang="es-ES" sz="2200" dirty="0"/>
              <a:t>, durante el mes de junio.</a:t>
            </a:r>
          </a:p>
          <a:p>
            <a:pPr>
              <a:lnSpc>
                <a:spcPct val="95000"/>
              </a:lnSpc>
            </a:pPr>
            <a:r>
              <a:rPr lang="es-ES" sz="2200" dirty="0"/>
              <a:t>Te pasaremos por tu cuenta bancaria un recibo de </a:t>
            </a:r>
            <a:r>
              <a:rPr lang="es-ES" sz="2200" b="1" dirty="0">
                <a:highlight>
                  <a:srgbClr val="00FF00"/>
                </a:highlight>
              </a:rPr>
              <a:t>80€ </a:t>
            </a:r>
            <a:r>
              <a:rPr lang="es-ES" sz="2200" dirty="0"/>
              <a:t>(</a:t>
            </a:r>
            <a:r>
              <a:rPr lang="es-ES" sz="2200" b="1" dirty="0"/>
              <a:t>desgravan</a:t>
            </a:r>
            <a:r>
              <a:rPr lang="es-ES" sz="2200" dirty="0"/>
              <a:t> si presentas Declaración de la Renta).</a:t>
            </a:r>
          </a:p>
          <a:p>
            <a:pPr>
              <a:lnSpc>
                <a:spcPct val="95000"/>
              </a:lnSpc>
            </a:pPr>
            <a:r>
              <a:rPr lang="es-ES" sz="2200" dirty="0"/>
              <a:t>Tendrás abonada tu cuota sindical hasta </a:t>
            </a:r>
            <a:r>
              <a:rPr lang="es-ES" sz="2200" b="1" dirty="0">
                <a:solidFill>
                  <a:schemeClr val="accent5"/>
                </a:solidFill>
              </a:rPr>
              <a:t>mayo de 2027.</a:t>
            </a:r>
          </a:p>
          <a:p>
            <a:pPr>
              <a:lnSpc>
                <a:spcPct val="95000"/>
              </a:lnSpc>
            </a:pPr>
            <a:r>
              <a:rPr lang="es-ES" sz="2200" dirty="0"/>
              <a:t>Desde </a:t>
            </a:r>
            <a:r>
              <a:rPr lang="es-ES" sz="2200" b="1" dirty="0"/>
              <a:t>el momento </a:t>
            </a:r>
            <a:r>
              <a:rPr lang="es-ES" sz="2200" dirty="0"/>
              <a:t>en que nos </a:t>
            </a:r>
            <a:r>
              <a:rPr lang="es-ES" sz="2200" b="1" dirty="0"/>
              <a:t>envíes tus datos</a:t>
            </a:r>
            <a:r>
              <a:rPr lang="es-ES" sz="2200" dirty="0"/>
              <a:t>, te daremos de </a:t>
            </a:r>
            <a:r>
              <a:rPr lang="es-ES" sz="2200" dirty="0">
                <a:highlight>
                  <a:srgbClr val="00FF00"/>
                </a:highlight>
              </a:rPr>
              <a:t>alta en todos los servicios </a:t>
            </a:r>
            <a:r>
              <a:rPr lang="es-ES" sz="2200" dirty="0"/>
              <a:t>de ANPE ALICANTE.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4E2EA9-6043-3C5F-6883-6D17E57E4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686" y="4687636"/>
            <a:ext cx="1883827" cy="21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480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0" name="Rectangle 24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28">
            <a:extLst>
              <a:ext uri="{FF2B5EF4-FFF2-40B4-BE49-F238E27FC236}">
                <a16:creationId xmlns:a16="http://schemas.microsoft.com/office/drawing/2014/main" id="{47C897C6-901F-410E-B2AC-162ED94B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62000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8690C62-70B7-79C6-499E-3D7739CFE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05" y="2591631"/>
            <a:ext cx="5732697" cy="300641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900" dirty="0">
                <a:solidFill>
                  <a:schemeClr val="accent5"/>
                </a:solidFill>
              </a:rPr>
              <a:t>¡</a:t>
            </a:r>
            <a:r>
              <a:rPr lang="en-US" sz="4900" dirty="0" err="1">
                <a:solidFill>
                  <a:schemeClr val="accent5"/>
                </a:solidFill>
              </a:rPr>
              <a:t>Muchísimas</a:t>
            </a:r>
            <a:r>
              <a:rPr lang="en-US" sz="4900" dirty="0">
                <a:solidFill>
                  <a:schemeClr val="accent5"/>
                </a:solidFill>
              </a:rPr>
              <a:t> gracias </a:t>
            </a:r>
            <a:r>
              <a:rPr lang="en-US" sz="4900" dirty="0" err="1">
                <a:solidFill>
                  <a:schemeClr val="accent5"/>
                </a:solidFill>
              </a:rPr>
              <a:t>por</a:t>
            </a:r>
            <a:r>
              <a:rPr lang="en-US" sz="4900" dirty="0">
                <a:solidFill>
                  <a:schemeClr val="accent5"/>
                </a:solidFill>
              </a:rPr>
              <a:t> </a:t>
            </a:r>
            <a:r>
              <a:rPr lang="en-US" sz="4900" dirty="0" err="1">
                <a:solidFill>
                  <a:schemeClr val="accent5"/>
                </a:solidFill>
              </a:rPr>
              <a:t>vuestra</a:t>
            </a:r>
            <a:r>
              <a:rPr lang="en-US" sz="4900" dirty="0">
                <a:solidFill>
                  <a:schemeClr val="accent5"/>
                </a:solidFill>
              </a:rPr>
              <a:t> </a:t>
            </a:r>
            <a:r>
              <a:rPr lang="en-US" sz="4900" dirty="0" err="1">
                <a:solidFill>
                  <a:schemeClr val="accent5"/>
                </a:solidFill>
              </a:rPr>
              <a:t>invitación</a:t>
            </a:r>
            <a:r>
              <a:rPr lang="en-US" sz="4900" dirty="0">
                <a:solidFill>
                  <a:schemeClr val="accent5"/>
                </a:solidFill>
              </a:rPr>
              <a:t> y </a:t>
            </a:r>
            <a:r>
              <a:rPr lang="en-US" sz="4900" dirty="0" err="1">
                <a:solidFill>
                  <a:schemeClr val="accent5"/>
                </a:solidFill>
              </a:rPr>
              <a:t>vuestra</a:t>
            </a:r>
            <a:r>
              <a:rPr lang="en-US" sz="4900" dirty="0">
                <a:solidFill>
                  <a:schemeClr val="accent5"/>
                </a:solidFill>
              </a:rPr>
              <a:t> </a:t>
            </a:r>
            <a:r>
              <a:rPr lang="en-US" sz="4900" dirty="0" err="1">
                <a:solidFill>
                  <a:schemeClr val="accent5"/>
                </a:solidFill>
              </a:rPr>
              <a:t>atención</a:t>
            </a:r>
            <a:r>
              <a:rPr lang="en-US" sz="4900" dirty="0">
                <a:solidFill>
                  <a:schemeClr val="accent5"/>
                </a:solidFill>
              </a:rPr>
              <a:t>!</a:t>
            </a:r>
            <a:br>
              <a:rPr lang="en-US" sz="4900" dirty="0">
                <a:solidFill>
                  <a:schemeClr val="accent5"/>
                </a:solidFill>
              </a:rPr>
            </a:br>
            <a:br>
              <a:rPr lang="en-US" dirty="0">
                <a:solidFill>
                  <a:schemeClr val="accent5"/>
                </a:solidFill>
              </a:rPr>
            </a:br>
            <a:r>
              <a:rPr lang="en-US" sz="2800" dirty="0">
                <a:solidFill>
                  <a:srgbClr val="0070C0"/>
                </a:solidFill>
              </a:rPr>
              <a:t>www.anpecomunidadvalenciana.es</a:t>
            </a:r>
          </a:p>
        </p:txBody>
      </p:sp>
      <p:pic>
        <p:nvPicPr>
          <p:cNvPr id="18" name="Marcador de contenido 17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3E0C2829-4F2F-C5F7-0BB2-375237024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4"/>
          <a:stretch/>
        </p:blipFill>
        <p:spPr>
          <a:xfrm>
            <a:off x="762000" y="762000"/>
            <a:ext cx="3890923" cy="53340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1BFA86E-38D5-BD6B-AF44-6DB2C7A94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051" y="249204"/>
            <a:ext cx="1583411" cy="182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649930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1247</Words>
  <Application>Microsoft Office PowerPoint</Application>
  <PresentationFormat>Panorámica</PresentationFormat>
  <Paragraphs>144</Paragraphs>
  <Slides>41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5" baseType="lpstr">
      <vt:lpstr>Aharoni</vt:lpstr>
      <vt:lpstr>Arial</vt:lpstr>
      <vt:lpstr>Avenir Next LT Pro</vt:lpstr>
      <vt:lpstr>PrismaticVTI</vt:lpstr>
      <vt:lpstr>OPORTUNIDADES LABORALES  en la  EDUCACIÓN PÚBLICA</vt:lpstr>
      <vt:lpstr>Presentación de PowerPoint</vt:lpstr>
      <vt:lpstr>PERSONAS TITULADAS EN LOS GRADOS DE MAGISTERIO</vt:lpstr>
      <vt:lpstr>REQUISITOS EXTRAS de TITULACIÓN</vt:lpstr>
      <vt:lpstr>VENTAJAS de la EDUCACIÓN PÚBLICA: </vt:lpstr>
      <vt:lpstr>Presentación de PowerPoint</vt:lpstr>
      <vt:lpstr>Presentación de PowerPoint</vt:lpstr>
      <vt:lpstr>En la Comunidad Valenciana, ¡mantienes tu puesto en bolsa!</vt:lpstr>
      <vt:lpstr>VENTAJAS de la EDUCACIÓN PÚBLICA: </vt:lpstr>
      <vt:lpstr>OPOSICIONES al CUERPO de SECUNDARIA  (incluidos Ciclos de F.P.):  </vt:lpstr>
      <vt:lpstr>Dos vías de Oposición para acceder a un puesto en Secundaria:</vt:lpstr>
      <vt:lpstr>Especialidad de  Orientación Educativa</vt:lpstr>
      <vt:lpstr>¿Dónde puedo consultar las titulaciones exigidas para entrar en Bolsa por una especialidad determinada?</vt:lpstr>
      <vt:lpstr>VENTAJAS de la EDUCACIÓN PÚBLICA: </vt:lpstr>
      <vt:lpstr>¡Desde el sindicato ANPE, te ofrecemos asesoramiento individualizado!</vt:lpstr>
      <vt:lpstr>Te representamos en la Dirección Territorial (Alicante) y en Conselleria  (Valencia)</vt:lpstr>
      <vt:lpstr>REQUISITOS EXTRAS de TITULACIÓN</vt:lpstr>
      <vt:lpstr>ACREDITACIÓN para impartir una asignatura en INGLÉS</vt:lpstr>
      <vt:lpstr>¿Qué opciones tengo para acceder a un  puesto como docente en la Educación Pública?</vt:lpstr>
      <vt:lpstr>Presentación de PowerPoint</vt:lpstr>
      <vt:lpstr>OPOSICIONES al CUERPO de MAESTROS</vt:lpstr>
      <vt:lpstr>¡Si apruebas la Oposición con plaza!</vt:lpstr>
      <vt:lpstr>Si no apruebo con plaza… ¿Puedo acceder a la BOLSA ÚNICA de Maestros?</vt:lpstr>
      <vt:lpstr>Puedes presentarte a cualquier especialidad del Cuerpo de Maestros:</vt:lpstr>
      <vt:lpstr>EJEMPLOS PRÁCTICOS</vt:lpstr>
      <vt:lpstr> </vt:lpstr>
      <vt:lpstr>Presentación de PowerPoint</vt:lpstr>
      <vt:lpstr>¿Cómo te puede ayudar ANPE a superar con éxito las Oposiciones?</vt:lpstr>
      <vt:lpstr> AYUDA para OPOSICIONES a las personas AFILIADAS</vt:lpstr>
      <vt:lpstr>Presentación de PowerPoint</vt:lpstr>
      <vt:lpstr>Convocatorias de BOLSAS EXTRAORDINARIAS</vt:lpstr>
      <vt:lpstr>Fases de la Constitución de Bolsas</vt:lpstr>
      <vt:lpstr>¿Qué debo hacer cuando ya he accedido a Bolsa?</vt:lpstr>
      <vt:lpstr>Adjudicaciones de Difícil Cobertura</vt:lpstr>
      <vt:lpstr>Avisos relativos a Adjudicaciones Continuas  y de Difícil Cobertura</vt:lpstr>
      <vt:lpstr> </vt:lpstr>
      <vt:lpstr>Certificado Médico</vt:lpstr>
      <vt:lpstr>Asesoramiento para Compatibilidades</vt:lpstr>
      <vt:lpstr>Para  finalizar</vt:lpstr>
      <vt:lpstr>Si te afilias durante Mayo:</vt:lpstr>
      <vt:lpstr>¡Muchísimas gracias por vuestra invitación y vuestra atención!  www.anpecomunidadvalenciana.es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Susana Honrubia Lucas</dc:creator>
  <cp:lastModifiedBy>Susana Honrubia Lucas</cp:lastModifiedBy>
  <cp:revision>14</cp:revision>
  <dcterms:created xsi:type="dcterms:W3CDTF">2025-03-18T18:23:23Z</dcterms:created>
  <dcterms:modified xsi:type="dcterms:W3CDTF">2026-04-14T21:34:30Z</dcterms:modified>
</cp:coreProperties>
</file>